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9" r:id="rId6"/>
    <p:sldId id="271" r:id="rId7"/>
    <p:sldId id="272" r:id="rId8"/>
    <p:sldId id="277" r:id="rId9"/>
    <p:sldId id="274" r:id="rId10"/>
    <p:sldId id="276" r:id="rId11"/>
    <p:sldId id="278" r:id="rId12"/>
    <p:sldId id="279" r:id="rId13"/>
    <p:sldId id="280" r:id="rId14"/>
    <p:sldId id="281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embeddedFontLst>
    <p:embeddedFont>
      <p:font typeface="TDTD고딕L" panose="020B0600000101010101" charset="-127"/>
      <p:regular r:id="rId21"/>
    </p:embeddedFont>
    <p:embeddedFont>
      <p:font typeface="TDTD고딕L Bold" panose="020B0600000101010101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6.svg"/><Relationship Id="rId21" Type="http://schemas.openxmlformats.org/officeDocument/2006/relationships/image" Target="../media/image54.jpe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57.jpe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23" Type="http://schemas.openxmlformats.org/officeDocument/2006/relationships/image" Target="../media/image56.jpe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59.sv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5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61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7967" y="3349990"/>
            <a:ext cx="7632254" cy="378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ko-KR" altLang="en-US" sz="14400" spc="-144" dirty="0" err="1">
                <a:solidFill>
                  <a:srgbClr val="000000"/>
                </a:solidFill>
                <a:ea typeface="210 밀레니얼 R Bold"/>
              </a:rPr>
              <a:t>홍혁진</a:t>
            </a:r>
            <a:endParaRPr lang="en-US" altLang="ko-KR" sz="14400" spc="-144" dirty="0">
              <a:solidFill>
                <a:srgbClr val="000000"/>
              </a:solidFill>
              <a:ea typeface="210 밀레니얼 R Bold"/>
            </a:endParaRPr>
          </a:p>
          <a:p>
            <a:pPr>
              <a:lnSpc>
                <a:spcPts val="14400"/>
              </a:lnSpc>
            </a:pPr>
            <a:r>
              <a:rPr lang="ko-KR" altLang="en-US" sz="14400" spc="-144" dirty="0" err="1">
                <a:solidFill>
                  <a:srgbClr val="000000"/>
                </a:solidFill>
                <a:ea typeface="210 밀레니얼 R Bold"/>
              </a:rPr>
              <a:t>캐리팀</a:t>
            </a:r>
            <a:endParaRPr lang="en-US" sz="14400" spc="-144" dirty="0">
              <a:solidFill>
                <a:srgbClr val="000000"/>
              </a:solidFill>
              <a:ea typeface="210 밀레니얼 R 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7231477" y="4305352"/>
            <a:ext cx="5449276" cy="3140765"/>
          </a:xfrm>
          <a:custGeom>
            <a:avLst/>
            <a:gdLst/>
            <a:ahLst/>
            <a:cxnLst/>
            <a:rect l="l" t="t" r="r" b="b"/>
            <a:pathLst>
              <a:path w="5449276" h="3140765">
                <a:moveTo>
                  <a:pt x="5449276" y="0"/>
                </a:moveTo>
                <a:lnTo>
                  <a:pt x="0" y="0"/>
                </a:lnTo>
                <a:lnTo>
                  <a:pt x="0" y="3140765"/>
                </a:lnTo>
                <a:lnTo>
                  <a:pt x="5449276" y="3140765"/>
                </a:lnTo>
                <a:lnTo>
                  <a:pt x="5449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85265" y="4705691"/>
            <a:ext cx="4341700" cy="147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pc="-28" dirty="0">
                <a:solidFill>
                  <a:srgbClr val="FFFFFF"/>
                </a:solidFill>
                <a:ea typeface="TDTD고딕L"/>
              </a:rPr>
              <a:t>팀장 </a:t>
            </a:r>
            <a:r>
              <a:rPr lang="en-US" altLang="ko-KR" sz="2800" spc="-28" dirty="0">
                <a:solidFill>
                  <a:srgbClr val="FFFFFF"/>
                </a:solidFill>
                <a:ea typeface="TDTD고딕L"/>
              </a:rPr>
              <a:t>: </a:t>
            </a:r>
            <a:r>
              <a:rPr lang="ko-KR" altLang="en-US" sz="2800" spc="-28" dirty="0" err="1">
                <a:solidFill>
                  <a:srgbClr val="FFFFFF"/>
                </a:solidFill>
                <a:ea typeface="TDTD고딕L"/>
              </a:rPr>
              <a:t>홍혁진</a:t>
            </a:r>
            <a:endParaRPr lang="en-US" altLang="ko-KR" sz="2800" spc="-28" dirty="0">
              <a:solidFill>
                <a:srgbClr val="FFFFFF"/>
              </a:solidFill>
              <a:ea typeface="TDTD고딕L"/>
            </a:endParaRP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altLang="ko-KR" sz="2800" b="1" spc="-28" dirty="0">
              <a:solidFill>
                <a:srgbClr val="FFFFFF"/>
              </a:solidFill>
              <a:ea typeface="TDTD고딕L"/>
            </a:endParaRP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pc="-28" dirty="0">
                <a:solidFill>
                  <a:srgbClr val="FFFFFF"/>
                </a:solidFill>
                <a:ea typeface="TDTD고딕L"/>
              </a:rPr>
              <a:t>팀원 </a:t>
            </a:r>
            <a:r>
              <a:rPr lang="en-US" altLang="ko-KR" sz="2800" spc="-28" dirty="0">
                <a:solidFill>
                  <a:srgbClr val="FFFFFF"/>
                </a:solidFill>
                <a:ea typeface="TDTD고딕L"/>
              </a:rPr>
              <a:t>: </a:t>
            </a:r>
            <a:r>
              <a:rPr lang="ko-KR" altLang="en-US" sz="2800" spc="-28" dirty="0">
                <a:solidFill>
                  <a:srgbClr val="FFFFFF"/>
                </a:solidFill>
                <a:ea typeface="TDTD고딕L"/>
              </a:rPr>
              <a:t>박소연</a:t>
            </a:r>
            <a:r>
              <a:rPr lang="en-US" altLang="ko-KR" sz="2800" spc="-28" dirty="0">
                <a:solidFill>
                  <a:srgbClr val="FFFFFF"/>
                </a:solidFill>
                <a:ea typeface="TDTD고딕L"/>
              </a:rPr>
              <a:t>, </a:t>
            </a:r>
            <a:r>
              <a:rPr lang="ko-KR" altLang="en-US" sz="2800" spc="-28" dirty="0">
                <a:solidFill>
                  <a:srgbClr val="FFFFFF"/>
                </a:solidFill>
                <a:ea typeface="TDTD고딕L"/>
              </a:rPr>
              <a:t>정슬기</a:t>
            </a:r>
            <a:r>
              <a:rPr lang="en-US" altLang="ko-KR" sz="2800" spc="-28" dirty="0">
                <a:solidFill>
                  <a:srgbClr val="FFFFFF"/>
                </a:solidFill>
                <a:ea typeface="TDTD고딕L"/>
              </a:rPr>
              <a:t>, </a:t>
            </a:r>
            <a:r>
              <a:rPr lang="ko-KR" altLang="en-US" sz="2800" spc="-28" dirty="0">
                <a:solidFill>
                  <a:srgbClr val="FFFFFF"/>
                </a:solidFill>
                <a:ea typeface="TDTD고딕L"/>
              </a:rPr>
              <a:t>유영현</a:t>
            </a:r>
            <a:endParaRPr lang="en-US" sz="2800" spc="-28" dirty="0">
              <a:solidFill>
                <a:srgbClr val="FFFFFF"/>
              </a:solidFill>
              <a:ea typeface="TDTD고딕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DTD고딕L"/>
              </a:rPr>
              <a:t>2023년 6월 4일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ea typeface="TDTD고딕L"/>
              </a:rPr>
              <a:t>신촌그린아카데미</a:t>
            </a:r>
            <a:endParaRPr lang="en-US" sz="2400" dirty="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231007" y="2533898"/>
            <a:ext cx="3743074" cy="9530974"/>
          </a:xfrm>
          <a:custGeom>
            <a:avLst/>
            <a:gdLst/>
            <a:ahLst/>
            <a:cxnLst/>
            <a:rect l="l" t="t" r="r" b="b"/>
            <a:pathLst>
              <a:path w="3743074" h="9530974">
                <a:moveTo>
                  <a:pt x="0" y="0"/>
                </a:moveTo>
                <a:lnTo>
                  <a:pt x="3743074" y="0"/>
                </a:lnTo>
                <a:lnTo>
                  <a:pt x="3743074" y="9530974"/>
                </a:lnTo>
                <a:lnTo>
                  <a:pt x="0" y="953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회원정보수정 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ko-KR" altLang="en-US" sz="4000" dirty="0">
                <a:solidFill>
                  <a:srgbClr val="00B0F0"/>
                </a:solidFill>
              </a:rPr>
              <a:t>집들이 올리기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1E8487B-7250-87EA-0392-863752ADE4CF}"/>
              </a:ext>
            </a:extLst>
          </p:cNvPr>
          <p:cNvSpPr/>
          <p:nvPr/>
        </p:nvSpPr>
        <p:spPr>
          <a:xfrm>
            <a:off x="8077200" y="1129806"/>
            <a:ext cx="1447800" cy="767933"/>
          </a:xfrm>
          <a:prstGeom prst="wedgeRoundRectCallout">
            <a:avLst>
              <a:gd name="adj1" fmla="val -21776"/>
              <a:gd name="adj2" fmla="val 8665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599FA-B4B0-B5A5-C915-7946F58F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5" y="2212707"/>
            <a:ext cx="8463765" cy="382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EBCFC2-6E60-6921-3901-DAC53B59B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62500"/>
            <a:ext cx="8692366" cy="53062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25F7970-1C75-6C37-44BC-1724EF871DFA}"/>
              </a:ext>
            </a:extLst>
          </p:cNvPr>
          <p:cNvSpPr/>
          <p:nvPr/>
        </p:nvSpPr>
        <p:spPr>
          <a:xfrm>
            <a:off x="12877800" y="6515100"/>
            <a:ext cx="1981200" cy="1143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집들이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185159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회원정보수정 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ko-KR" altLang="en-US" sz="4000" dirty="0">
                <a:solidFill>
                  <a:srgbClr val="00B0F0"/>
                </a:solidFill>
              </a:rPr>
              <a:t>노하우 올리기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D77DE-5F67-B564-7C66-A3A185808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2" y="2245121"/>
            <a:ext cx="8387567" cy="4553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264B68-5223-D333-66A1-F575E188C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8" y="4760621"/>
            <a:ext cx="8616167" cy="5152235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2580F016-741C-4512-77DB-E1DE2A1977DB}"/>
              </a:ext>
            </a:extLst>
          </p:cNvPr>
          <p:cNvSpPr/>
          <p:nvPr/>
        </p:nvSpPr>
        <p:spPr>
          <a:xfrm>
            <a:off x="8001000" y="1184690"/>
            <a:ext cx="1905000" cy="697666"/>
          </a:xfrm>
          <a:prstGeom prst="wedgeRoundRectCallout">
            <a:avLst>
              <a:gd name="adj1" fmla="val -18684"/>
              <a:gd name="adj2" fmla="val 918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1C2F50-5433-9A62-3152-FAAB14A0BC88}"/>
              </a:ext>
            </a:extLst>
          </p:cNvPr>
          <p:cNvSpPr/>
          <p:nvPr/>
        </p:nvSpPr>
        <p:spPr>
          <a:xfrm>
            <a:off x="13258800" y="6278493"/>
            <a:ext cx="1676400" cy="10399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노하우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207880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762000" y="340453"/>
            <a:ext cx="1043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4000" dirty="0">
              <a:solidFill>
                <a:srgbClr val="00B0F0"/>
              </a:solidFill>
            </a:endParaRPr>
          </a:p>
          <a:p>
            <a:r>
              <a:rPr lang="ko-KR" altLang="en-US" sz="4000" dirty="0">
                <a:solidFill>
                  <a:srgbClr val="00B0F0"/>
                </a:solidFill>
              </a:rPr>
              <a:t>홈페이지 </a:t>
            </a:r>
            <a:r>
              <a:rPr lang="en-US" altLang="ko-KR" sz="4000" dirty="0">
                <a:solidFill>
                  <a:srgbClr val="00B0F0"/>
                </a:solidFill>
              </a:rPr>
              <a:t>&gt; </a:t>
            </a:r>
            <a:r>
              <a:rPr lang="ko-KR" altLang="en-US" sz="4000" dirty="0">
                <a:solidFill>
                  <a:srgbClr val="00B0F0"/>
                </a:solidFill>
              </a:rPr>
              <a:t>사진페이지 이동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203E4-178A-09C8-FFDE-648B3448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3" y="2245121"/>
            <a:ext cx="6106377" cy="1238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3E338-8FDB-E49C-758C-51E2EE3A7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3" y="3756996"/>
            <a:ext cx="7625513" cy="53424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A8335577-44E5-F896-6C28-B1B30DAC6E66}"/>
              </a:ext>
            </a:extLst>
          </p:cNvPr>
          <p:cNvSpPr/>
          <p:nvPr/>
        </p:nvSpPr>
        <p:spPr>
          <a:xfrm>
            <a:off x="3429000" y="4610100"/>
            <a:ext cx="2667000" cy="1066800"/>
          </a:xfrm>
          <a:prstGeom prst="wedgeRoundRectCallout">
            <a:avLst>
              <a:gd name="adj1" fmla="val -39767"/>
              <a:gd name="adj2" fmla="val 9320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게시물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31C47A-2EBC-B0DC-E5D7-FD81B1741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628900"/>
            <a:ext cx="5486400" cy="64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762000" y="340453"/>
            <a:ext cx="1043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4000" dirty="0">
              <a:solidFill>
                <a:srgbClr val="00B0F0"/>
              </a:solidFill>
            </a:endParaRPr>
          </a:p>
          <a:p>
            <a:r>
              <a:rPr lang="ko-KR" altLang="en-US" sz="4000" dirty="0">
                <a:solidFill>
                  <a:srgbClr val="00B0F0"/>
                </a:solidFill>
              </a:rPr>
              <a:t>홈페이지 </a:t>
            </a:r>
            <a:r>
              <a:rPr lang="en-US" altLang="ko-KR" sz="4000" dirty="0">
                <a:solidFill>
                  <a:srgbClr val="00B0F0"/>
                </a:solidFill>
              </a:rPr>
              <a:t>&gt; </a:t>
            </a:r>
            <a:r>
              <a:rPr lang="ko-KR" altLang="en-US" sz="4000" dirty="0">
                <a:solidFill>
                  <a:srgbClr val="00B0F0"/>
                </a:solidFill>
              </a:rPr>
              <a:t>집들이페이지 이동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1F1AC-C457-9629-5A6F-0FA7144D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60" y="2628900"/>
            <a:ext cx="7375469" cy="662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4F9E37-7E4A-F3B0-600D-0B225031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7" y="2245121"/>
            <a:ext cx="9301967" cy="6448942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B138ED2-38D8-76EB-79EE-5BC0A6A8DCD8}"/>
              </a:ext>
            </a:extLst>
          </p:cNvPr>
          <p:cNvSpPr/>
          <p:nvPr/>
        </p:nvSpPr>
        <p:spPr>
          <a:xfrm>
            <a:off x="3048000" y="3619500"/>
            <a:ext cx="2514600" cy="990600"/>
          </a:xfrm>
          <a:prstGeom prst="wedgeRoundRectCallout">
            <a:avLst>
              <a:gd name="adj1" fmla="val -41302"/>
              <a:gd name="adj2" fmla="val 827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게시물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29761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762000" y="340453"/>
            <a:ext cx="10439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4000" dirty="0">
              <a:solidFill>
                <a:srgbClr val="00B0F0"/>
              </a:solidFill>
            </a:endParaRPr>
          </a:p>
          <a:p>
            <a:r>
              <a:rPr lang="ko-KR" altLang="en-US" sz="4000" dirty="0">
                <a:solidFill>
                  <a:srgbClr val="00B0F0"/>
                </a:solidFill>
              </a:rPr>
              <a:t>홈페이지 </a:t>
            </a:r>
            <a:r>
              <a:rPr lang="en-US" altLang="ko-KR" sz="4000" dirty="0">
                <a:solidFill>
                  <a:srgbClr val="00B0F0"/>
                </a:solidFill>
              </a:rPr>
              <a:t>&gt; </a:t>
            </a:r>
            <a:r>
              <a:rPr lang="ko-KR" altLang="en-US" sz="4000" dirty="0">
                <a:solidFill>
                  <a:srgbClr val="00B0F0"/>
                </a:solidFill>
              </a:rPr>
              <a:t>집들이페이지 이동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1F1AC-C457-9629-5A6F-0FA7144D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60" y="2628900"/>
            <a:ext cx="7375469" cy="6629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4F9E37-7E4A-F3B0-600D-0B225031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7" y="2245121"/>
            <a:ext cx="9301967" cy="6448942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B138ED2-38D8-76EB-79EE-5BC0A6A8DCD8}"/>
              </a:ext>
            </a:extLst>
          </p:cNvPr>
          <p:cNvSpPr/>
          <p:nvPr/>
        </p:nvSpPr>
        <p:spPr>
          <a:xfrm>
            <a:off x="3048000" y="3619500"/>
            <a:ext cx="2514600" cy="990600"/>
          </a:xfrm>
          <a:prstGeom prst="wedgeRoundRectCallout">
            <a:avLst>
              <a:gd name="adj1" fmla="val -41302"/>
              <a:gd name="adj2" fmla="val 827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게시물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183413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215817" y="387001"/>
            <a:ext cx="1620549" cy="1540973"/>
            <a:chOff x="0" y="0"/>
            <a:chExt cx="2160733" cy="205463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160733" cy="2054631"/>
              <a:chOff x="0" y="0"/>
              <a:chExt cx="4188895" cy="398320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218440"/>
                <a:ext cx="4187625" cy="3764761"/>
              </a:xfrm>
              <a:custGeom>
                <a:avLst/>
                <a:gdLst/>
                <a:ahLst/>
                <a:cxnLst/>
                <a:rect l="l" t="t" r="r" b="b"/>
                <a:pathLst>
                  <a:path w="4187625" h="3764761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902989"/>
                    </a:cubicBezTo>
                    <a:cubicBezTo>
                      <a:pt x="2540" y="1857986"/>
                      <a:pt x="7620" y="2583661"/>
                      <a:pt x="7620" y="2844011"/>
                    </a:cubicBezTo>
                    <a:cubicBezTo>
                      <a:pt x="7620" y="3038321"/>
                      <a:pt x="16510" y="3437101"/>
                      <a:pt x="21590" y="3628871"/>
                    </a:cubicBezTo>
                    <a:lnTo>
                      <a:pt x="130810" y="3743171"/>
                    </a:lnTo>
                    <a:cubicBezTo>
                      <a:pt x="275590" y="3750791"/>
                      <a:pt x="543560" y="3764761"/>
                      <a:pt x="793750" y="3764761"/>
                    </a:cubicBezTo>
                    <a:lnTo>
                      <a:pt x="4187625" y="3764761"/>
                    </a:lnTo>
                    <a:lnTo>
                      <a:pt x="4187625" y="772493"/>
                    </a:lnTo>
                    <a:cubicBezTo>
                      <a:pt x="4187625" y="323850"/>
                      <a:pt x="4178735" y="46990"/>
                      <a:pt x="4178735" y="46990"/>
                    </a:cubicBezTo>
                    <a:cubicBezTo>
                      <a:pt x="4023795" y="26670"/>
                      <a:pt x="3867585" y="16510"/>
                      <a:pt x="3710105" y="17780"/>
                    </a:cubicBezTo>
                    <a:cubicBezTo>
                      <a:pt x="3437055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1590" y="0"/>
                <a:ext cx="3698675" cy="3962881"/>
              </a:xfrm>
              <a:custGeom>
                <a:avLst/>
                <a:gdLst/>
                <a:ahLst/>
                <a:cxnLst/>
                <a:rect l="l" t="t" r="r" b="b"/>
                <a:pathLst>
                  <a:path w="3698675" h="3962881">
                    <a:moveTo>
                      <a:pt x="0" y="3848581"/>
                    </a:moveTo>
                    <a:lnTo>
                      <a:pt x="109220" y="3962881"/>
                    </a:lnTo>
                    <a:lnTo>
                      <a:pt x="123190" y="3829531"/>
                    </a:lnTo>
                    <a:lnTo>
                      <a:pt x="0" y="3848581"/>
                    </a:lnTo>
                    <a:close/>
                    <a:moveTo>
                      <a:pt x="2499795" y="106680"/>
                    </a:moveTo>
                    <a:cubicBezTo>
                      <a:pt x="2499795" y="106680"/>
                      <a:pt x="2917625" y="64770"/>
                      <a:pt x="3054785" y="55880"/>
                    </a:cubicBezTo>
                    <a:cubicBezTo>
                      <a:pt x="3191945" y="46990"/>
                      <a:pt x="3672005" y="0"/>
                      <a:pt x="3672005" y="0"/>
                    </a:cubicBezTo>
                    <a:cubicBezTo>
                      <a:pt x="3665655" y="41910"/>
                      <a:pt x="3664385" y="86360"/>
                      <a:pt x="3669465" y="128270"/>
                    </a:cubicBezTo>
                    <a:cubicBezTo>
                      <a:pt x="3675815" y="167640"/>
                      <a:pt x="3678355" y="208280"/>
                      <a:pt x="3677085" y="248920"/>
                    </a:cubicBezTo>
                    <a:lnTo>
                      <a:pt x="3698675" y="318770"/>
                    </a:lnTo>
                    <a:lnTo>
                      <a:pt x="3688515" y="419100"/>
                    </a:lnTo>
                    <a:cubicBezTo>
                      <a:pt x="3688515" y="419100"/>
                      <a:pt x="2937945" y="454660"/>
                      <a:pt x="2800785" y="471170"/>
                    </a:cubicBezTo>
                    <a:cubicBezTo>
                      <a:pt x="2663625" y="487680"/>
                      <a:pt x="2459155" y="486410"/>
                      <a:pt x="2459155" y="486410"/>
                    </a:cubicBezTo>
                    <a:cubicBezTo>
                      <a:pt x="2459155" y="486410"/>
                      <a:pt x="2451535" y="365760"/>
                      <a:pt x="2464235" y="322580"/>
                    </a:cubicBezTo>
                    <a:cubicBezTo>
                      <a:pt x="2474395" y="288290"/>
                      <a:pt x="2478205" y="251460"/>
                      <a:pt x="2473125" y="214630"/>
                    </a:cubicBezTo>
                    <a:cubicBezTo>
                      <a:pt x="2473125" y="186690"/>
                      <a:pt x="2499795" y="106680"/>
                      <a:pt x="2499795" y="10668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84658" y="757925"/>
              <a:ext cx="1591416" cy="649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FFFFFF"/>
                  </a:solidFill>
                  <a:ea typeface="TDTD고딕L"/>
                </a:rPr>
                <a:t>스티커 메모를</a:t>
              </a:r>
            </a:p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FFFFFF"/>
                  </a:solidFill>
                  <a:ea typeface="TDTD고딕L"/>
                </a:rPr>
                <a:t>복사하고 여러분의 생각을 입력하세요.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272717" y="387001"/>
            <a:ext cx="1620549" cy="1540973"/>
            <a:chOff x="0" y="0"/>
            <a:chExt cx="2160733" cy="20546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160733" cy="2054631"/>
              <a:chOff x="0" y="0"/>
              <a:chExt cx="4188895" cy="398320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8440"/>
                <a:ext cx="4187625" cy="3764761"/>
              </a:xfrm>
              <a:custGeom>
                <a:avLst/>
                <a:gdLst/>
                <a:ahLst/>
                <a:cxnLst/>
                <a:rect l="l" t="t" r="r" b="b"/>
                <a:pathLst>
                  <a:path w="4187625" h="3764761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902989"/>
                    </a:cubicBezTo>
                    <a:cubicBezTo>
                      <a:pt x="2540" y="1857986"/>
                      <a:pt x="7620" y="2583661"/>
                      <a:pt x="7620" y="2844011"/>
                    </a:cubicBezTo>
                    <a:cubicBezTo>
                      <a:pt x="7620" y="3038321"/>
                      <a:pt x="16510" y="3437101"/>
                      <a:pt x="21590" y="3628871"/>
                    </a:cubicBezTo>
                    <a:lnTo>
                      <a:pt x="130810" y="3743171"/>
                    </a:lnTo>
                    <a:cubicBezTo>
                      <a:pt x="275590" y="3750791"/>
                      <a:pt x="543560" y="3764761"/>
                      <a:pt x="793750" y="3764761"/>
                    </a:cubicBezTo>
                    <a:lnTo>
                      <a:pt x="4187625" y="3764761"/>
                    </a:lnTo>
                    <a:lnTo>
                      <a:pt x="4187625" y="772493"/>
                    </a:lnTo>
                    <a:cubicBezTo>
                      <a:pt x="4187625" y="323850"/>
                      <a:pt x="4178735" y="46990"/>
                      <a:pt x="4178735" y="46990"/>
                    </a:cubicBezTo>
                    <a:cubicBezTo>
                      <a:pt x="4023795" y="26670"/>
                      <a:pt x="3867585" y="16510"/>
                      <a:pt x="3710105" y="17780"/>
                    </a:cubicBezTo>
                    <a:cubicBezTo>
                      <a:pt x="3437055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1590" y="0"/>
                <a:ext cx="3698675" cy="3962881"/>
              </a:xfrm>
              <a:custGeom>
                <a:avLst/>
                <a:gdLst/>
                <a:ahLst/>
                <a:cxnLst/>
                <a:rect l="l" t="t" r="r" b="b"/>
                <a:pathLst>
                  <a:path w="3698675" h="3962881">
                    <a:moveTo>
                      <a:pt x="0" y="3848581"/>
                    </a:moveTo>
                    <a:lnTo>
                      <a:pt x="109220" y="3962881"/>
                    </a:lnTo>
                    <a:lnTo>
                      <a:pt x="123190" y="3829531"/>
                    </a:lnTo>
                    <a:lnTo>
                      <a:pt x="0" y="3848581"/>
                    </a:lnTo>
                    <a:close/>
                    <a:moveTo>
                      <a:pt x="2499795" y="106680"/>
                    </a:moveTo>
                    <a:cubicBezTo>
                      <a:pt x="2499795" y="106680"/>
                      <a:pt x="2917625" y="64770"/>
                      <a:pt x="3054785" y="55880"/>
                    </a:cubicBezTo>
                    <a:cubicBezTo>
                      <a:pt x="3191945" y="46990"/>
                      <a:pt x="3672005" y="0"/>
                      <a:pt x="3672005" y="0"/>
                    </a:cubicBezTo>
                    <a:cubicBezTo>
                      <a:pt x="3665655" y="41910"/>
                      <a:pt x="3664385" y="86360"/>
                      <a:pt x="3669465" y="128270"/>
                    </a:cubicBezTo>
                    <a:cubicBezTo>
                      <a:pt x="3675815" y="167640"/>
                      <a:pt x="3678355" y="208280"/>
                      <a:pt x="3677085" y="248920"/>
                    </a:cubicBezTo>
                    <a:lnTo>
                      <a:pt x="3698675" y="318770"/>
                    </a:lnTo>
                    <a:lnTo>
                      <a:pt x="3688515" y="419100"/>
                    </a:lnTo>
                    <a:cubicBezTo>
                      <a:pt x="3688515" y="419100"/>
                      <a:pt x="2937945" y="454660"/>
                      <a:pt x="2800785" y="471170"/>
                    </a:cubicBezTo>
                    <a:cubicBezTo>
                      <a:pt x="2663625" y="487680"/>
                      <a:pt x="2459155" y="486410"/>
                      <a:pt x="2459155" y="486410"/>
                    </a:cubicBezTo>
                    <a:cubicBezTo>
                      <a:pt x="2459155" y="486410"/>
                      <a:pt x="2451535" y="365760"/>
                      <a:pt x="2464235" y="322580"/>
                    </a:cubicBezTo>
                    <a:cubicBezTo>
                      <a:pt x="2474395" y="288290"/>
                      <a:pt x="2478205" y="251460"/>
                      <a:pt x="2473125" y="214630"/>
                    </a:cubicBezTo>
                    <a:cubicBezTo>
                      <a:pt x="2473125" y="186690"/>
                      <a:pt x="2499795" y="106680"/>
                      <a:pt x="2499795" y="10668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84658" y="757925"/>
              <a:ext cx="1591416" cy="649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000000"/>
                  </a:solidFill>
                  <a:ea typeface="TDTD고딕L"/>
                </a:rPr>
                <a:t>스티커 메모를</a:t>
              </a:r>
            </a:p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000000"/>
                  </a:solidFill>
                  <a:ea typeface="TDTD고딕L"/>
                </a:rPr>
                <a:t>복사하고 여러분의 생각을 입력하세요.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29617" y="387001"/>
            <a:ext cx="1620549" cy="1540973"/>
            <a:chOff x="0" y="0"/>
            <a:chExt cx="2160733" cy="205463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160733" cy="2054631"/>
              <a:chOff x="0" y="0"/>
              <a:chExt cx="4188895" cy="3983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8440"/>
                <a:ext cx="4187625" cy="3764761"/>
              </a:xfrm>
              <a:custGeom>
                <a:avLst/>
                <a:gdLst/>
                <a:ahLst/>
                <a:cxnLst/>
                <a:rect l="l" t="t" r="r" b="b"/>
                <a:pathLst>
                  <a:path w="4187625" h="3764761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902989"/>
                    </a:cubicBezTo>
                    <a:cubicBezTo>
                      <a:pt x="2540" y="1857986"/>
                      <a:pt x="7620" y="2583661"/>
                      <a:pt x="7620" y="2844011"/>
                    </a:cubicBezTo>
                    <a:cubicBezTo>
                      <a:pt x="7620" y="3038321"/>
                      <a:pt x="16510" y="3437101"/>
                      <a:pt x="21590" y="3628871"/>
                    </a:cubicBezTo>
                    <a:lnTo>
                      <a:pt x="130810" y="3743171"/>
                    </a:lnTo>
                    <a:cubicBezTo>
                      <a:pt x="275590" y="3750791"/>
                      <a:pt x="543560" y="3764761"/>
                      <a:pt x="793750" y="3764761"/>
                    </a:cubicBezTo>
                    <a:lnTo>
                      <a:pt x="4187625" y="3764761"/>
                    </a:lnTo>
                    <a:lnTo>
                      <a:pt x="4187625" y="772493"/>
                    </a:lnTo>
                    <a:cubicBezTo>
                      <a:pt x="4187625" y="323850"/>
                      <a:pt x="4178735" y="46990"/>
                      <a:pt x="4178735" y="46990"/>
                    </a:cubicBezTo>
                    <a:cubicBezTo>
                      <a:pt x="4023795" y="26670"/>
                      <a:pt x="3867585" y="16510"/>
                      <a:pt x="3710105" y="17780"/>
                    </a:cubicBezTo>
                    <a:cubicBezTo>
                      <a:pt x="3437055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D7F8DB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1590" y="0"/>
                <a:ext cx="3698675" cy="3962881"/>
              </a:xfrm>
              <a:custGeom>
                <a:avLst/>
                <a:gdLst/>
                <a:ahLst/>
                <a:cxnLst/>
                <a:rect l="l" t="t" r="r" b="b"/>
                <a:pathLst>
                  <a:path w="3698675" h="3962881">
                    <a:moveTo>
                      <a:pt x="0" y="3848581"/>
                    </a:moveTo>
                    <a:lnTo>
                      <a:pt x="109220" y="3962881"/>
                    </a:lnTo>
                    <a:lnTo>
                      <a:pt x="123190" y="3829531"/>
                    </a:lnTo>
                    <a:lnTo>
                      <a:pt x="0" y="3848581"/>
                    </a:lnTo>
                    <a:close/>
                    <a:moveTo>
                      <a:pt x="2499795" y="106680"/>
                    </a:moveTo>
                    <a:cubicBezTo>
                      <a:pt x="2499795" y="106680"/>
                      <a:pt x="2917625" y="64770"/>
                      <a:pt x="3054785" y="55880"/>
                    </a:cubicBezTo>
                    <a:cubicBezTo>
                      <a:pt x="3191945" y="46990"/>
                      <a:pt x="3672005" y="0"/>
                      <a:pt x="3672005" y="0"/>
                    </a:cubicBezTo>
                    <a:cubicBezTo>
                      <a:pt x="3665655" y="41910"/>
                      <a:pt x="3664385" y="86360"/>
                      <a:pt x="3669465" y="128270"/>
                    </a:cubicBezTo>
                    <a:cubicBezTo>
                      <a:pt x="3675815" y="167640"/>
                      <a:pt x="3678355" y="208280"/>
                      <a:pt x="3677085" y="248920"/>
                    </a:cubicBezTo>
                    <a:lnTo>
                      <a:pt x="3698675" y="318770"/>
                    </a:lnTo>
                    <a:lnTo>
                      <a:pt x="3688515" y="419100"/>
                    </a:lnTo>
                    <a:cubicBezTo>
                      <a:pt x="3688515" y="419100"/>
                      <a:pt x="2937945" y="454660"/>
                      <a:pt x="2800785" y="471170"/>
                    </a:cubicBezTo>
                    <a:cubicBezTo>
                      <a:pt x="2663625" y="487680"/>
                      <a:pt x="2459155" y="486410"/>
                      <a:pt x="2459155" y="486410"/>
                    </a:cubicBezTo>
                    <a:cubicBezTo>
                      <a:pt x="2459155" y="486410"/>
                      <a:pt x="2451535" y="365760"/>
                      <a:pt x="2464235" y="322580"/>
                    </a:cubicBezTo>
                    <a:cubicBezTo>
                      <a:pt x="2474395" y="288290"/>
                      <a:pt x="2478205" y="251460"/>
                      <a:pt x="2473125" y="214630"/>
                    </a:cubicBezTo>
                    <a:cubicBezTo>
                      <a:pt x="2473125" y="186690"/>
                      <a:pt x="2499795" y="106680"/>
                      <a:pt x="2499795" y="10668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84658" y="757925"/>
              <a:ext cx="1591416" cy="649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000000"/>
                  </a:solidFill>
                  <a:ea typeface="TDTD고딕L"/>
                </a:rPr>
                <a:t>스티커 메모를</a:t>
              </a:r>
            </a:p>
            <a:p>
              <a:pPr algn="ctr">
                <a:lnSpc>
                  <a:spcPts val="1264"/>
                </a:lnSpc>
              </a:pPr>
              <a:r>
                <a:rPr lang="en-US" sz="1090">
                  <a:solidFill>
                    <a:srgbClr val="000000"/>
                  </a:solidFill>
                  <a:ea typeface="TDTD고딕L"/>
                </a:rPr>
                <a:t>복사하고 여러분의 생각을 입력하세요.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23431" y="2633393"/>
            <a:ext cx="4652056" cy="1719052"/>
            <a:chOff x="0" y="0"/>
            <a:chExt cx="6202741" cy="229206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202741" cy="2292069"/>
              <a:chOff x="0" y="0"/>
              <a:chExt cx="3654056" cy="135026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654056" cy="1350266"/>
              </a:xfrm>
              <a:custGeom>
                <a:avLst/>
                <a:gdLst/>
                <a:ahLst/>
                <a:cxnLst/>
                <a:rect l="l" t="t" r="r" b="b"/>
                <a:pathLst>
                  <a:path w="3654056" h="1350266">
                    <a:moveTo>
                      <a:pt x="3529596" y="1350266"/>
                    </a:moveTo>
                    <a:lnTo>
                      <a:pt x="124460" y="1350266"/>
                    </a:lnTo>
                    <a:cubicBezTo>
                      <a:pt x="55880" y="1350266"/>
                      <a:pt x="0" y="1294386"/>
                      <a:pt x="0" y="122580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29597" y="0"/>
                    </a:lnTo>
                    <a:cubicBezTo>
                      <a:pt x="3598176" y="0"/>
                      <a:pt x="3654056" y="55880"/>
                      <a:pt x="3654056" y="124460"/>
                    </a:cubicBezTo>
                    <a:lnTo>
                      <a:pt x="3654056" y="1225806"/>
                    </a:lnTo>
                    <a:cubicBezTo>
                      <a:pt x="3654056" y="1294386"/>
                      <a:pt x="3598176" y="1350266"/>
                      <a:pt x="3529597" y="1350266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13584" y="348923"/>
              <a:ext cx="5748740" cy="1565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FFFFFF"/>
                  </a:solidFill>
                  <a:ea typeface="TDTD고딕L"/>
                </a:rPr>
                <a:t>솔직하게 말해봅시다.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FFFFFF"/>
                  </a:solidFill>
                  <a:ea typeface="TDTD고딕L"/>
                </a:rPr>
                <a:t>어떤 점들이 프로젝트를 제시간에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FFFFFF"/>
                  </a:solidFill>
                  <a:ea typeface="TDTD고딕L"/>
                </a:rPr>
                <a:t>끝내는 데 방해가 됐나요?</a:t>
              </a:r>
            </a:p>
            <a:p>
              <a:pPr algn="ctr">
                <a:lnSpc>
                  <a:spcPts val="2340"/>
                </a:lnSpc>
              </a:pPr>
              <a:r>
                <a:rPr lang="en-US" sz="1800">
                  <a:solidFill>
                    <a:srgbClr val="FFFFFF"/>
                  </a:solidFill>
                  <a:ea typeface="TDTD고딕L"/>
                </a:rPr>
                <a:t>어떤 프로세스가 도움이 되지 않았나요?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71962" y="624723"/>
            <a:ext cx="7002283" cy="95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99"/>
              </a:lnSpc>
              <a:spcBef>
                <a:spcPct val="0"/>
              </a:spcBef>
            </a:pPr>
            <a:r>
              <a:rPr lang="en-US" sz="5499" spc="-54">
                <a:solidFill>
                  <a:srgbClr val="000000"/>
                </a:solidFill>
                <a:ea typeface="TDTD고딕L Bold"/>
              </a:rPr>
              <a:t>아쉬운 일들은요?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5269933" y="6270457"/>
            <a:ext cx="2300911" cy="6423865"/>
          </a:xfrm>
          <a:custGeom>
            <a:avLst/>
            <a:gdLst/>
            <a:ahLst/>
            <a:cxnLst/>
            <a:rect l="l" t="t" r="r" b="b"/>
            <a:pathLst>
              <a:path w="2300911" h="6423865">
                <a:moveTo>
                  <a:pt x="2300911" y="0"/>
                </a:moveTo>
                <a:lnTo>
                  <a:pt x="0" y="0"/>
                </a:lnTo>
                <a:lnTo>
                  <a:pt x="0" y="6423865"/>
                </a:lnTo>
                <a:lnTo>
                  <a:pt x="2300911" y="6423865"/>
                </a:lnTo>
                <a:lnTo>
                  <a:pt x="2300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85750" y="8656120"/>
            <a:ext cx="3028082" cy="894501"/>
            <a:chOff x="0" y="0"/>
            <a:chExt cx="4037443" cy="11926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037443" cy="1192668"/>
              <a:chOff x="0" y="0"/>
              <a:chExt cx="2235599" cy="660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235599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235599" h="660400">
                    <a:moveTo>
                      <a:pt x="211113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11139" y="0"/>
                    </a:lnTo>
                    <a:cubicBezTo>
                      <a:pt x="2179719" y="0"/>
                      <a:pt x="2235599" y="55880"/>
                      <a:pt x="2235599" y="124460"/>
                    </a:cubicBezTo>
                    <a:lnTo>
                      <a:pt x="2235599" y="535940"/>
                    </a:lnTo>
                    <a:cubicBezTo>
                      <a:pt x="2235599" y="604520"/>
                      <a:pt x="2179719" y="660400"/>
                      <a:pt x="2111139" y="66040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08219" y="411549"/>
              <a:ext cx="3421006" cy="39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2100">
                  <a:solidFill>
                    <a:srgbClr val="FFFFFF"/>
                  </a:solidFill>
                  <a:ea typeface="TDTD고딕L Bold"/>
                </a:rPr>
                <a:t>시간: 5분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5130" y="4947649"/>
            <a:ext cx="650911" cy="650911"/>
            <a:chOff x="0" y="0"/>
            <a:chExt cx="867881" cy="8678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67881" cy="867881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30866" y="189357"/>
              <a:ext cx="424825" cy="51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647">
                  <a:solidFill>
                    <a:srgbClr val="FFFFFF"/>
                  </a:solidFill>
                  <a:latin typeface="TDTD고딕L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9467" y="4960917"/>
            <a:ext cx="650911" cy="650911"/>
            <a:chOff x="0" y="0"/>
            <a:chExt cx="867881" cy="86788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67881" cy="86788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30866" y="195138"/>
              <a:ext cx="424825" cy="51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647">
                  <a:solidFill>
                    <a:srgbClr val="FFFFFF"/>
                  </a:solidFill>
                  <a:latin typeface="TDTD고딕L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28491" y="4960917"/>
            <a:ext cx="650911" cy="650911"/>
            <a:chOff x="0" y="0"/>
            <a:chExt cx="867881" cy="8678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67881" cy="86788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30866" y="195138"/>
              <a:ext cx="424825" cy="51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647">
                  <a:solidFill>
                    <a:srgbClr val="FFFFFF"/>
                  </a:solidFill>
                  <a:latin typeface="TDTD고딕L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74319" y="4947649"/>
            <a:ext cx="650911" cy="650911"/>
            <a:chOff x="0" y="0"/>
            <a:chExt cx="867881" cy="86788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67881" cy="867881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30866" y="195138"/>
              <a:ext cx="424825" cy="517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1"/>
                </a:lnSpc>
              </a:pPr>
              <a:r>
                <a:rPr lang="en-US" sz="2647">
                  <a:solidFill>
                    <a:srgbClr val="FFFFFF"/>
                  </a:solidFill>
                  <a:latin typeface="TDTD고딕L Bold"/>
                </a:rPr>
                <a:t>4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5704468" y="7108026"/>
            <a:ext cx="790920" cy="790920"/>
          </a:xfrm>
          <a:custGeom>
            <a:avLst/>
            <a:gdLst/>
            <a:ahLst/>
            <a:cxnLst/>
            <a:rect l="l" t="t" r="r" b="b"/>
            <a:pathLst>
              <a:path w="790920" h="790920">
                <a:moveTo>
                  <a:pt x="0" y="0"/>
                </a:moveTo>
                <a:lnTo>
                  <a:pt x="790920" y="0"/>
                </a:lnTo>
                <a:lnTo>
                  <a:pt x="790920" y="790921"/>
                </a:lnTo>
                <a:lnTo>
                  <a:pt x="0" y="790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671145">
            <a:off x="7673683" y="7018364"/>
            <a:ext cx="790920" cy="790920"/>
          </a:xfrm>
          <a:custGeom>
            <a:avLst/>
            <a:gdLst/>
            <a:ahLst/>
            <a:cxnLst/>
            <a:rect l="l" t="t" r="r" b="b"/>
            <a:pathLst>
              <a:path w="790920" h="790920">
                <a:moveTo>
                  <a:pt x="0" y="0"/>
                </a:moveTo>
                <a:lnTo>
                  <a:pt x="790920" y="0"/>
                </a:lnTo>
                <a:lnTo>
                  <a:pt x="790920" y="790921"/>
                </a:lnTo>
                <a:lnTo>
                  <a:pt x="0" y="790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81015">
            <a:off x="6740766" y="6907847"/>
            <a:ext cx="790920" cy="790920"/>
          </a:xfrm>
          <a:custGeom>
            <a:avLst/>
            <a:gdLst/>
            <a:ahLst/>
            <a:cxnLst/>
            <a:rect l="l" t="t" r="r" b="b"/>
            <a:pathLst>
              <a:path w="790920" h="790920">
                <a:moveTo>
                  <a:pt x="0" y="0"/>
                </a:moveTo>
                <a:lnTo>
                  <a:pt x="790921" y="0"/>
                </a:lnTo>
                <a:lnTo>
                  <a:pt x="790921" y="790921"/>
                </a:lnTo>
                <a:lnTo>
                  <a:pt x="0" y="790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403534" y="7878488"/>
            <a:ext cx="591837" cy="591837"/>
          </a:xfrm>
          <a:custGeom>
            <a:avLst/>
            <a:gdLst/>
            <a:ahLst/>
            <a:cxnLst/>
            <a:rect l="l" t="t" r="r" b="b"/>
            <a:pathLst>
              <a:path w="591837" h="591837">
                <a:moveTo>
                  <a:pt x="0" y="0"/>
                </a:moveTo>
                <a:lnTo>
                  <a:pt x="591837" y="0"/>
                </a:lnTo>
                <a:lnTo>
                  <a:pt x="591837" y="591837"/>
                </a:lnTo>
                <a:lnTo>
                  <a:pt x="0" y="5918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91800">
            <a:off x="7248099" y="7878488"/>
            <a:ext cx="591837" cy="591837"/>
          </a:xfrm>
          <a:custGeom>
            <a:avLst/>
            <a:gdLst/>
            <a:ahLst/>
            <a:cxnLst/>
            <a:rect l="l" t="t" r="r" b="b"/>
            <a:pathLst>
              <a:path w="591837" h="591837">
                <a:moveTo>
                  <a:pt x="0" y="0"/>
                </a:moveTo>
                <a:lnTo>
                  <a:pt x="591838" y="0"/>
                </a:lnTo>
                <a:lnTo>
                  <a:pt x="591838" y="591837"/>
                </a:lnTo>
                <a:lnTo>
                  <a:pt x="0" y="591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737485" y="6787688"/>
            <a:ext cx="796872" cy="811144"/>
            <a:chOff x="0" y="0"/>
            <a:chExt cx="1062496" cy="108152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62496" cy="1081526"/>
              <a:chOff x="0" y="0"/>
              <a:chExt cx="3472180" cy="35343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F6B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53964" y="368845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97302" y="6861918"/>
            <a:ext cx="811154" cy="804342"/>
            <a:chOff x="0" y="0"/>
            <a:chExt cx="1081539" cy="1072455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081539" cy="1072455"/>
              <a:chOff x="0" y="0"/>
              <a:chExt cx="3180080" cy="315337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218440"/>
                <a:ext cx="3178810" cy="2934932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34932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754373"/>
                    </a:cubicBezTo>
                    <a:cubicBezTo>
                      <a:pt x="2540" y="1163288"/>
                      <a:pt x="7620" y="1753832"/>
                      <a:pt x="7620" y="2014182"/>
                    </a:cubicBezTo>
                    <a:cubicBezTo>
                      <a:pt x="7620" y="2208492"/>
                      <a:pt x="16510" y="2607272"/>
                      <a:pt x="21590" y="2799042"/>
                    </a:cubicBezTo>
                    <a:lnTo>
                      <a:pt x="130810" y="2913342"/>
                    </a:lnTo>
                    <a:cubicBezTo>
                      <a:pt x="275590" y="2920962"/>
                      <a:pt x="543560" y="2934932"/>
                      <a:pt x="793750" y="2934932"/>
                    </a:cubicBezTo>
                    <a:lnTo>
                      <a:pt x="3178810" y="2934932"/>
                    </a:lnTo>
                    <a:lnTo>
                      <a:pt x="3178810" y="698497"/>
                    </a:lnTo>
                    <a:cubicBezTo>
                      <a:pt x="3178810" y="323850"/>
                      <a:pt x="3169920" y="46990"/>
                      <a:pt x="3169920" y="46990"/>
                    </a:cubicBezTo>
                    <a:cubicBezTo>
                      <a:pt x="3014980" y="26670"/>
                      <a:pt x="2858770" y="16510"/>
                      <a:pt x="2701290" y="17780"/>
                    </a:cubicBezTo>
                    <a:cubicBezTo>
                      <a:pt x="2428240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21590" y="0"/>
                <a:ext cx="2689860" cy="3133052"/>
              </a:xfrm>
              <a:custGeom>
                <a:avLst/>
                <a:gdLst/>
                <a:ahLst/>
                <a:cxnLst/>
                <a:rect l="l" t="t" r="r" b="b"/>
                <a:pathLst>
                  <a:path w="2689860" h="3133052">
                    <a:moveTo>
                      <a:pt x="0" y="3018752"/>
                    </a:moveTo>
                    <a:lnTo>
                      <a:pt x="109220" y="3133052"/>
                    </a:lnTo>
                    <a:lnTo>
                      <a:pt x="123190" y="2999702"/>
                    </a:lnTo>
                    <a:lnTo>
                      <a:pt x="0" y="3018752"/>
                    </a:lnTo>
                    <a:close/>
                    <a:moveTo>
                      <a:pt x="1490980" y="106680"/>
                    </a:moveTo>
                    <a:cubicBezTo>
                      <a:pt x="1490980" y="106680"/>
                      <a:pt x="1908810" y="64770"/>
                      <a:pt x="2045970" y="55880"/>
                    </a:cubicBezTo>
                    <a:cubicBezTo>
                      <a:pt x="2183130" y="46990"/>
                      <a:pt x="2663190" y="0"/>
                      <a:pt x="2663190" y="0"/>
                    </a:cubicBezTo>
                    <a:cubicBezTo>
                      <a:pt x="2656840" y="41910"/>
                      <a:pt x="2655570" y="86360"/>
                      <a:pt x="2660650" y="128270"/>
                    </a:cubicBezTo>
                    <a:cubicBezTo>
                      <a:pt x="2667000" y="167640"/>
                      <a:pt x="2669540" y="208280"/>
                      <a:pt x="2668270" y="248920"/>
                    </a:cubicBezTo>
                    <a:lnTo>
                      <a:pt x="2689860" y="318770"/>
                    </a:lnTo>
                    <a:lnTo>
                      <a:pt x="2679700" y="419100"/>
                    </a:lnTo>
                    <a:cubicBezTo>
                      <a:pt x="2679700" y="419100"/>
                      <a:pt x="1929130" y="454660"/>
                      <a:pt x="1791970" y="471170"/>
                    </a:cubicBezTo>
                    <a:cubicBezTo>
                      <a:pt x="1654810" y="487680"/>
                      <a:pt x="1450340" y="486410"/>
                      <a:pt x="1450340" y="486410"/>
                    </a:cubicBezTo>
                    <a:cubicBezTo>
                      <a:pt x="1450340" y="486410"/>
                      <a:pt x="1442720" y="365760"/>
                      <a:pt x="1455420" y="322580"/>
                    </a:cubicBezTo>
                    <a:cubicBezTo>
                      <a:pt x="1465580" y="288290"/>
                      <a:pt x="1469390" y="251460"/>
                      <a:pt x="1464310" y="214630"/>
                    </a:cubicBezTo>
                    <a:cubicBezTo>
                      <a:pt x="1464310" y="186690"/>
                      <a:pt x="1490980" y="106680"/>
                      <a:pt x="1490980" y="10668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63485" y="369402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 rot="195173">
            <a:off x="2655008" y="7788329"/>
            <a:ext cx="811154" cy="804342"/>
            <a:chOff x="0" y="0"/>
            <a:chExt cx="1081539" cy="107245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081539" cy="1072455"/>
              <a:chOff x="0" y="0"/>
              <a:chExt cx="3180080" cy="315337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218440"/>
                <a:ext cx="3178810" cy="2934932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34932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754373"/>
                    </a:cubicBezTo>
                    <a:cubicBezTo>
                      <a:pt x="2540" y="1163288"/>
                      <a:pt x="7620" y="1753832"/>
                      <a:pt x="7620" y="2014182"/>
                    </a:cubicBezTo>
                    <a:cubicBezTo>
                      <a:pt x="7620" y="2208492"/>
                      <a:pt x="16510" y="2607272"/>
                      <a:pt x="21590" y="2799042"/>
                    </a:cubicBezTo>
                    <a:lnTo>
                      <a:pt x="130810" y="2913342"/>
                    </a:lnTo>
                    <a:cubicBezTo>
                      <a:pt x="275590" y="2920962"/>
                      <a:pt x="543560" y="2934932"/>
                      <a:pt x="793750" y="2934932"/>
                    </a:cubicBezTo>
                    <a:lnTo>
                      <a:pt x="3178810" y="2934932"/>
                    </a:lnTo>
                    <a:lnTo>
                      <a:pt x="3178810" y="698497"/>
                    </a:lnTo>
                    <a:cubicBezTo>
                      <a:pt x="3178810" y="323850"/>
                      <a:pt x="3169920" y="46990"/>
                      <a:pt x="3169920" y="46990"/>
                    </a:cubicBezTo>
                    <a:cubicBezTo>
                      <a:pt x="3014980" y="26670"/>
                      <a:pt x="2858770" y="16510"/>
                      <a:pt x="2701290" y="17780"/>
                    </a:cubicBezTo>
                    <a:cubicBezTo>
                      <a:pt x="2428240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A9DA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21590" y="0"/>
                <a:ext cx="2689860" cy="3133052"/>
              </a:xfrm>
              <a:custGeom>
                <a:avLst/>
                <a:gdLst/>
                <a:ahLst/>
                <a:cxnLst/>
                <a:rect l="l" t="t" r="r" b="b"/>
                <a:pathLst>
                  <a:path w="2689860" h="3133052">
                    <a:moveTo>
                      <a:pt x="0" y="3018752"/>
                    </a:moveTo>
                    <a:lnTo>
                      <a:pt x="109220" y="3133052"/>
                    </a:lnTo>
                    <a:lnTo>
                      <a:pt x="123190" y="2999702"/>
                    </a:lnTo>
                    <a:lnTo>
                      <a:pt x="0" y="3018752"/>
                    </a:lnTo>
                    <a:close/>
                    <a:moveTo>
                      <a:pt x="1490980" y="106680"/>
                    </a:moveTo>
                    <a:cubicBezTo>
                      <a:pt x="1490980" y="106680"/>
                      <a:pt x="1908810" y="64770"/>
                      <a:pt x="2045970" y="55880"/>
                    </a:cubicBezTo>
                    <a:cubicBezTo>
                      <a:pt x="2183130" y="46990"/>
                      <a:pt x="2663190" y="0"/>
                      <a:pt x="2663190" y="0"/>
                    </a:cubicBezTo>
                    <a:cubicBezTo>
                      <a:pt x="2656840" y="41910"/>
                      <a:pt x="2655570" y="86360"/>
                      <a:pt x="2660650" y="128270"/>
                    </a:cubicBezTo>
                    <a:cubicBezTo>
                      <a:pt x="2667000" y="167640"/>
                      <a:pt x="2669540" y="208280"/>
                      <a:pt x="2668270" y="248920"/>
                    </a:cubicBezTo>
                    <a:lnTo>
                      <a:pt x="2689860" y="318770"/>
                    </a:lnTo>
                    <a:lnTo>
                      <a:pt x="2679700" y="419100"/>
                    </a:lnTo>
                    <a:cubicBezTo>
                      <a:pt x="2679700" y="419100"/>
                      <a:pt x="1929130" y="454660"/>
                      <a:pt x="1791970" y="471170"/>
                    </a:cubicBezTo>
                    <a:cubicBezTo>
                      <a:pt x="1654810" y="487680"/>
                      <a:pt x="1450340" y="486410"/>
                      <a:pt x="1450340" y="486410"/>
                    </a:cubicBezTo>
                    <a:cubicBezTo>
                      <a:pt x="1450340" y="486410"/>
                      <a:pt x="1442720" y="365760"/>
                      <a:pt x="1455420" y="322580"/>
                    </a:cubicBezTo>
                    <a:cubicBezTo>
                      <a:pt x="1465580" y="288290"/>
                      <a:pt x="1469390" y="251460"/>
                      <a:pt x="1464310" y="214630"/>
                    </a:cubicBezTo>
                    <a:cubicBezTo>
                      <a:pt x="1464310" y="186690"/>
                      <a:pt x="1490980" y="106680"/>
                      <a:pt x="1490980" y="106680"/>
                    </a:cubicBezTo>
                    <a:close/>
                  </a:path>
                </a:pathLst>
              </a:custGeom>
              <a:solidFill>
                <a:srgbClr val="FFA2AD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63485" y="369402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671401" y="6796851"/>
            <a:ext cx="796872" cy="811144"/>
            <a:chOff x="0" y="0"/>
            <a:chExt cx="1062496" cy="108152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062496" cy="1081526"/>
              <a:chOff x="0" y="0"/>
              <a:chExt cx="3472180" cy="35343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D2D5F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53964" y="368845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737485" y="7712353"/>
            <a:ext cx="796872" cy="811144"/>
            <a:chOff x="0" y="0"/>
            <a:chExt cx="1062496" cy="1081526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1062496" cy="1081526"/>
              <a:chOff x="0" y="0"/>
              <a:chExt cx="3472180" cy="3534368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A2AD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DC5D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153964" y="368845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 rot="-177626">
            <a:off x="3633245" y="7795433"/>
            <a:ext cx="796872" cy="811144"/>
            <a:chOff x="0" y="0"/>
            <a:chExt cx="1062496" cy="1081526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1062496" cy="1081526"/>
              <a:chOff x="0" y="0"/>
              <a:chExt cx="3472180" cy="3534368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DC5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9F8BFF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153964" y="368845"/>
              <a:ext cx="754569" cy="46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817"/>
                </a:lnSpc>
              </a:pPr>
              <a:r>
                <a:rPr lang="en-US" sz="1022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9482836" y="7239562"/>
            <a:ext cx="875117" cy="39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3"/>
              </a:lnSpc>
            </a:pPr>
            <a:r>
              <a:rPr lang="en-US" sz="4255">
                <a:solidFill>
                  <a:srgbClr val="43C466"/>
                </a:solidFill>
                <a:ea typeface="은 펜흘림"/>
              </a:rPr>
              <a:t>예!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462309" y="7889713"/>
            <a:ext cx="1022010" cy="23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1"/>
              </a:lnSpc>
            </a:pPr>
            <a:r>
              <a:rPr lang="en-US" sz="2553">
                <a:solidFill>
                  <a:srgbClr val="000000"/>
                </a:solidFill>
                <a:ea typeface="은 펜흘림"/>
              </a:rPr>
              <a:t>멋져요</a:t>
            </a:r>
          </a:p>
        </p:txBody>
      </p:sp>
      <p:sp>
        <p:nvSpPr>
          <p:cNvPr id="55" name="Freeform 55"/>
          <p:cNvSpPr/>
          <p:nvPr/>
        </p:nvSpPr>
        <p:spPr>
          <a:xfrm>
            <a:off x="10618639" y="6886645"/>
            <a:ext cx="1321525" cy="860193"/>
          </a:xfrm>
          <a:custGeom>
            <a:avLst/>
            <a:gdLst/>
            <a:ahLst/>
            <a:cxnLst/>
            <a:rect l="l" t="t" r="r" b="b"/>
            <a:pathLst>
              <a:path w="1321525" h="860193">
                <a:moveTo>
                  <a:pt x="0" y="0"/>
                </a:moveTo>
                <a:lnTo>
                  <a:pt x="1321526" y="0"/>
                </a:lnTo>
                <a:lnTo>
                  <a:pt x="1321526" y="860193"/>
                </a:lnTo>
                <a:lnTo>
                  <a:pt x="0" y="860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9980174" y="7654633"/>
            <a:ext cx="377779" cy="494711"/>
          </a:xfrm>
          <a:custGeom>
            <a:avLst/>
            <a:gdLst/>
            <a:ahLst/>
            <a:cxnLst/>
            <a:rect l="l" t="t" r="r" b="b"/>
            <a:pathLst>
              <a:path w="377779" h="494711">
                <a:moveTo>
                  <a:pt x="0" y="0"/>
                </a:moveTo>
                <a:lnTo>
                  <a:pt x="377779" y="0"/>
                </a:lnTo>
                <a:lnTo>
                  <a:pt x="377779" y="494711"/>
                </a:lnTo>
                <a:lnTo>
                  <a:pt x="0" y="494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10256108" y="7878488"/>
            <a:ext cx="372383" cy="494711"/>
          </a:xfrm>
          <a:custGeom>
            <a:avLst/>
            <a:gdLst/>
            <a:ahLst/>
            <a:cxnLst/>
            <a:rect l="l" t="t" r="r" b="b"/>
            <a:pathLst>
              <a:path w="372383" h="494711">
                <a:moveTo>
                  <a:pt x="0" y="0"/>
                </a:moveTo>
                <a:lnTo>
                  <a:pt x="372383" y="0"/>
                </a:lnTo>
                <a:lnTo>
                  <a:pt x="372383" y="494711"/>
                </a:lnTo>
                <a:lnTo>
                  <a:pt x="0" y="4947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0628491" y="8349405"/>
            <a:ext cx="1563198" cy="312640"/>
          </a:xfrm>
          <a:custGeom>
            <a:avLst/>
            <a:gdLst/>
            <a:ahLst/>
            <a:cxnLst/>
            <a:rect l="l" t="t" r="r" b="b"/>
            <a:pathLst>
              <a:path w="1563198" h="312640">
                <a:moveTo>
                  <a:pt x="0" y="0"/>
                </a:moveTo>
                <a:lnTo>
                  <a:pt x="1563198" y="0"/>
                </a:lnTo>
                <a:lnTo>
                  <a:pt x="1563198" y="312639"/>
                </a:lnTo>
                <a:lnTo>
                  <a:pt x="0" y="312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59" name="Group 59"/>
          <p:cNvGrpSpPr>
            <a:grpSpLocks noChangeAspect="1"/>
          </p:cNvGrpSpPr>
          <p:nvPr/>
        </p:nvGrpSpPr>
        <p:grpSpPr>
          <a:xfrm>
            <a:off x="14017465" y="7908252"/>
            <a:ext cx="882310" cy="882306"/>
            <a:chOff x="0" y="0"/>
            <a:chExt cx="6350000" cy="634997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0"/>
              <a:stretch>
                <a:fillRect l="-64281" t="-12486" r="-58343" b="-35837"/>
              </a:stretch>
            </a:blipFill>
          </p:spPr>
        </p:sp>
      </p:grpSp>
      <p:grpSp>
        <p:nvGrpSpPr>
          <p:cNvPr id="61" name="Group 61"/>
          <p:cNvGrpSpPr>
            <a:grpSpLocks noChangeAspect="1"/>
          </p:cNvGrpSpPr>
          <p:nvPr/>
        </p:nvGrpSpPr>
        <p:grpSpPr>
          <a:xfrm>
            <a:off x="14690496" y="6750066"/>
            <a:ext cx="882310" cy="882306"/>
            <a:chOff x="0" y="0"/>
            <a:chExt cx="6350000" cy="634997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1"/>
              <a:stretch>
                <a:fillRect l="-19770" r="-12486" b="-32257"/>
              </a:stretch>
            </a:blipFill>
          </p:spPr>
        </p:sp>
      </p:grp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13415183" y="6830042"/>
            <a:ext cx="882310" cy="882306"/>
            <a:chOff x="0" y="0"/>
            <a:chExt cx="6350000" cy="634997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2"/>
              <a:stretch>
                <a:fillRect l="-40468" r="-86478" b="-19714"/>
              </a:stretch>
            </a:blipFill>
          </p:spPr>
        </p:sp>
      </p:grpSp>
      <p:grpSp>
        <p:nvGrpSpPr>
          <p:cNvPr id="65" name="Group 65"/>
          <p:cNvGrpSpPr>
            <a:grpSpLocks noChangeAspect="1"/>
          </p:cNvGrpSpPr>
          <p:nvPr/>
        </p:nvGrpSpPr>
        <p:grpSpPr>
          <a:xfrm>
            <a:off x="15292779" y="7925518"/>
            <a:ext cx="882310" cy="882306"/>
            <a:chOff x="0" y="0"/>
            <a:chExt cx="6350000" cy="634997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3"/>
              <a:stretch>
                <a:fillRect l="-82205" t="-7556" r="-20728" b="-27647"/>
              </a:stretch>
            </a:blipFill>
          </p:spPr>
        </p:sp>
      </p:grpSp>
      <p:grpSp>
        <p:nvGrpSpPr>
          <p:cNvPr id="67" name="Group 67"/>
          <p:cNvGrpSpPr>
            <a:grpSpLocks noChangeAspect="1"/>
          </p:cNvGrpSpPr>
          <p:nvPr/>
        </p:nvGrpSpPr>
        <p:grpSpPr>
          <a:xfrm>
            <a:off x="15846480" y="6750066"/>
            <a:ext cx="855881" cy="855877"/>
            <a:chOff x="0" y="0"/>
            <a:chExt cx="6350000" cy="634997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4"/>
              <a:stretch>
                <a:fillRect l="-42048" t="-10726" r="-123410" b="-66135"/>
              </a:stretch>
            </a:blipFill>
          </p:spPr>
        </p:sp>
      </p:grpSp>
      <p:sp>
        <p:nvSpPr>
          <p:cNvPr id="69" name="TextBox 69"/>
          <p:cNvSpPr txBox="1"/>
          <p:nvPr/>
        </p:nvSpPr>
        <p:spPr>
          <a:xfrm>
            <a:off x="9555496" y="2734619"/>
            <a:ext cx="696324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이전 페이지로 돌아가 업무수행 향상에 도움이 될 만한 개선점이나 새로운 절차를 검토해보세요.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482836" y="5697047"/>
            <a:ext cx="2918967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유망한 아이디어에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원을 넣거나 표시하세요.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097189" y="5716976"/>
            <a:ext cx="3605171" cy="73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맡고 싶은 행동 항목 아래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본인 사진을 끌어다 놓으세요.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028700" y="2744144"/>
            <a:ext cx="8651814" cy="130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9600" spc="-96">
                <a:solidFill>
                  <a:srgbClr val="000000"/>
                </a:solidFill>
                <a:ea typeface="TDTD고딕L Bold"/>
              </a:rPr>
              <a:t>행동 항목들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28700" y="5618197"/>
            <a:ext cx="414835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스티커 메모를 복사하고 할 수 있는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행동 항목을 적으세요.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514226" y="5697047"/>
            <a:ext cx="324400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별을 사용해서 가장 마음에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TDTD고딕L"/>
              </a:rPr>
              <a:t>드는 아이디어에 투표하세요.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L"/>
              </a:rPr>
              <a:t>2025년 6월 1일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예성 기업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61750" y="1566476"/>
            <a:ext cx="5385361" cy="6497610"/>
            <a:chOff x="0" y="0"/>
            <a:chExt cx="1821715" cy="2197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715" cy="2197957"/>
            </a:xfrm>
            <a:custGeom>
              <a:avLst/>
              <a:gdLst/>
              <a:ahLst/>
              <a:cxnLst/>
              <a:rect l="l" t="t" r="r" b="b"/>
              <a:pathLst>
                <a:path w="1821715" h="2197957">
                  <a:moveTo>
                    <a:pt x="1697255" y="2197957"/>
                  </a:moveTo>
                  <a:lnTo>
                    <a:pt x="124460" y="2197957"/>
                  </a:lnTo>
                  <a:cubicBezTo>
                    <a:pt x="55880" y="2197957"/>
                    <a:pt x="0" y="2142077"/>
                    <a:pt x="0" y="207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7255" y="0"/>
                  </a:lnTo>
                  <a:cubicBezTo>
                    <a:pt x="1765835" y="0"/>
                    <a:pt x="1821715" y="55880"/>
                    <a:pt x="1821715" y="124460"/>
                  </a:cubicBezTo>
                  <a:lnTo>
                    <a:pt x="1821715" y="2073497"/>
                  </a:lnTo>
                  <a:cubicBezTo>
                    <a:pt x="1821715" y="2142077"/>
                    <a:pt x="1765835" y="2197957"/>
                    <a:pt x="1697255" y="2197957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181918" y="7597342"/>
            <a:ext cx="3227698" cy="4241684"/>
            <a:chOff x="0" y="0"/>
            <a:chExt cx="4303598" cy="56555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8149" cy="5367972"/>
            </a:xfrm>
            <a:custGeom>
              <a:avLst/>
              <a:gdLst/>
              <a:ahLst/>
              <a:cxnLst/>
              <a:rect l="l" t="t" r="r" b="b"/>
              <a:pathLst>
                <a:path w="2108149" h="5367972">
                  <a:moveTo>
                    <a:pt x="0" y="0"/>
                  </a:moveTo>
                  <a:lnTo>
                    <a:pt x="2108149" y="0"/>
                  </a:lnTo>
                  <a:lnTo>
                    <a:pt x="2108149" y="5367972"/>
                  </a:lnTo>
                  <a:lnTo>
                    <a:pt x="0" y="5367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44091" y="287607"/>
              <a:ext cx="2459507" cy="5367972"/>
            </a:xfrm>
            <a:custGeom>
              <a:avLst/>
              <a:gdLst/>
              <a:ahLst/>
              <a:cxnLst/>
              <a:rect l="l" t="t" r="r" b="b"/>
              <a:pathLst>
                <a:path w="2459507" h="5367972">
                  <a:moveTo>
                    <a:pt x="0" y="0"/>
                  </a:moveTo>
                  <a:lnTo>
                    <a:pt x="2459507" y="0"/>
                  </a:lnTo>
                  <a:lnTo>
                    <a:pt x="2459507" y="5367972"/>
                  </a:lnTo>
                  <a:lnTo>
                    <a:pt x="0" y="5367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97950" y="1566476"/>
            <a:ext cx="5385361" cy="6497610"/>
            <a:chOff x="0" y="0"/>
            <a:chExt cx="1821715" cy="21979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21715" cy="2197957"/>
            </a:xfrm>
            <a:custGeom>
              <a:avLst/>
              <a:gdLst/>
              <a:ahLst/>
              <a:cxnLst/>
              <a:rect l="l" t="t" r="r" b="b"/>
              <a:pathLst>
                <a:path w="1821715" h="2197957">
                  <a:moveTo>
                    <a:pt x="1697255" y="2197957"/>
                  </a:moveTo>
                  <a:lnTo>
                    <a:pt x="124460" y="2197957"/>
                  </a:lnTo>
                  <a:cubicBezTo>
                    <a:pt x="55880" y="2197957"/>
                    <a:pt x="0" y="2142077"/>
                    <a:pt x="0" y="207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7255" y="0"/>
                  </a:lnTo>
                  <a:cubicBezTo>
                    <a:pt x="1765835" y="0"/>
                    <a:pt x="1821715" y="55880"/>
                    <a:pt x="1821715" y="124460"/>
                  </a:cubicBezTo>
                  <a:lnTo>
                    <a:pt x="1821715" y="2073497"/>
                  </a:lnTo>
                  <a:cubicBezTo>
                    <a:pt x="1821715" y="2142077"/>
                    <a:pt x="1765835" y="2197957"/>
                    <a:pt x="1697255" y="2197957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66588" y="1566476"/>
            <a:ext cx="5385361" cy="6497610"/>
            <a:chOff x="0" y="0"/>
            <a:chExt cx="1821715" cy="21979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1715" cy="2197957"/>
            </a:xfrm>
            <a:custGeom>
              <a:avLst/>
              <a:gdLst/>
              <a:ahLst/>
              <a:cxnLst/>
              <a:rect l="l" t="t" r="r" b="b"/>
              <a:pathLst>
                <a:path w="1821715" h="2197957">
                  <a:moveTo>
                    <a:pt x="1697255" y="2197957"/>
                  </a:moveTo>
                  <a:lnTo>
                    <a:pt x="124460" y="2197957"/>
                  </a:lnTo>
                  <a:cubicBezTo>
                    <a:pt x="55880" y="2197957"/>
                    <a:pt x="0" y="2142077"/>
                    <a:pt x="0" y="20734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97255" y="0"/>
                  </a:lnTo>
                  <a:cubicBezTo>
                    <a:pt x="1765835" y="0"/>
                    <a:pt x="1821715" y="55880"/>
                    <a:pt x="1821715" y="124460"/>
                  </a:cubicBezTo>
                  <a:lnTo>
                    <a:pt x="1821715" y="2073497"/>
                  </a:lnTo>
                  <a:cubicBezTo>
                    <a:pt x="1821715" y="2142077"/>
                    <a:pt x="1765835" y="2197957"/>
                    <a:pt x="1697255" y="2197957"/>
                  </a:cubicBezTo>
                  <a:close/>
                </a:path>
              </a:pathLst>
            </a:custGeom>
            <a:solidFill>
              <a:srgbClr val="E8E8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33271" y="487728"/>
            <a:ext cx="2410074" cy="1441876"/>
            <a:chOff x="0" y="0"/>
            <a:chExt cx="3213432" cy="192250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213432" cy="1922502"/>
              <a:chOff x="0" y="0"/>
              <a:chExt cx="2030748" cy="121493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030748" cy="1214937"/>
              </a:xfrm>
              <a:custGeom>
                <a:avLst/>
                <a:gdLst/>
                <a:ahLst/>
                <a:cxnLst/>
                <a:rect l="l" t="t" r="r" b="b"/>
                <a:pathLst>
                  <a:path w="2030748" h="1214937">
                    <a:moveTo>
                      <a:pt x="1906288" y="1214936"/>
                    </a:moveTo>
                    <a:lnTo>
                      <a:pt x="124460" y="1214936"/>
                    </a:lnTo>
                    <a:cubicBezTo>
                      <a:pt x="55880" y="1214936"/>
                      <a:pt x="0" y="1159056"/>
                      <a:pt x="0" y="10904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06288" y="0"/>
                    </a:lnTo>
                    <a:cubicBezTo>
                      <a:pt x="1974868" y="0"/>
                      <a:pt x="2030748" y="55880"/>
                      <a:pt x="2030748" y="124460"/>
                    </a:cubicBezTo>
                    <a:lnTo>
                      <a:pt x="2030748" y="1090476"/>
                    </a:lnTo>
                    <a:cubicBezTo>
                      <a:pt x="2030748" y="1159056"/>
                      <a:pt x="1974868" y="1214937"/>
                      <a:pt x="1906288" y="1214937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51915" y="291992"/>
              <a:ext cx="2417868" cy="1377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6"/>
                </a:lnSpc>
              </a:pPr>
              <a:r>
                <a:rPr lang="en-US" sz="3856" spc="-38">
                  <a:solidFill>
                    <a:srgbClr val="FFFFFF"/>
                  </a:solidFill>
                  <a:ea typeface="TDTD고딕L Bold"/>
                </a:rPr>
                <a:t>팀 </a:t>
              </a:r>
            </a:p>
            <a:p>
              <a:pPr>
                <a:lnSpc>
                  <a:spcPts val="3856"/>
                </a:lnSpc>
              </a:pPr>
              <a:r>
                <a:rPr lang="en-US" sz="3856" spc="-38">
                  <a:solidFill>
                    <a:srgbClr val="FFFFFF"/>
                  </a:solidFill>
                  <a:ea typeface="TDTD고딕L Bold"/>
                </a:rPr>
                <a:t>레트로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083874" y="9007493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>
                <a:solidFill>
                  <a:srgbClr val="43C466"/>
                </a:solidFill>
                <a:ea typeface="은 펜흘림"/>
              </a:rPr>
              <a:t>예!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31480" y="9307518"/>
            <a:ext cx="910382" cy="18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9"/>
              </a:lnSpc>
            </a:pPr>
            <a:r>
              <a:rPr lang="en-US" sz="2066">
                <a:solidFill>
                  <a:srgbClr val="000000"/>
                </a:solidFill>
                <a:ea typeface="은 펜흘림"/>
              </a:rPr>
              <a:t>멋져요</a:t>
            </a:r>
          </a:p>
        </p:txBody>
      </p:sp>
      <p:sp>
        <p:nvSpPr>
          <p:cNvPr id="17" name="Freeform 17"/>
          <p:cNvSpPr/>
          <p:nvPr/>
        </p:nvSpPr>
        <p:spPr>
          <a:xfrm>
            <a:off x="7231895" y="8874431"/>
            <a:ext cx="578811" cy="578811"/>
          </a:xfrm>
          <a:custGeom>
            <a:avLst/>
            <a:gdLst/>
            <a:ahLst/>
            <a:cxnLst/>
            <a:rect l="l" t="t" r="r" b="b"/>
            <a:pathLst>
              <a:path w="578811" h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671145">
            <a:off x="8578458" y="8808815"/>
            <a:ext cx="578811" cy="578811"/>
          </a:xfrm>
          <a:custGeom>
            <a:avLst/>
            <a:gdLst/>
            <a:ahLst/>
            <a:cxnLst/>
            <a:rect l="l" t="t" r="r" b="b"/>
            <a:pathLst>
              <a:path w="578811" h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381015">
            <a:off x="7895731" y="8727936"/>
            <a:ext cx="578811" cy="578811"/>
          </a:xfrm>
          <a:custGeom>
            <a:avLst/>
            <a:gdLst/>
            <a:ahLst/>
            <a:cxnLst/>
            <a:rect l="l" t="t" r="r" b="b"/>
            <a:pathLst>
              <a:path w="578811" h="578811">
                <a:moveTo>
                  <a:pt x="0" y="0"/>
                </a:moveTo>
                <a:lnTo>
                  <a:pt x="578811" y="0"/>
                </a:lnTo>
                <a:lnTo>
                  <a:pt x="578811" y="578811"/>
                </a:lnTo>
                <a:lnTo>
                  <a:pt x="0" y="5788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648938" y="9438270"/>
            <a:ext cx="433118" cy="433118"/>
          </a:xfrm>
          <a:custGeom>
            <a:avLst/>
            <a:gdLst/>
            <a:ahLst/>
            <a:cxnLst/>
            <a:rect l="l" t="t" r="r" b="b"/>
            <a:pathLst>
              <a:path w="433118" h="433118">
                <a:moveTo>
                  <a:pt x="0" y="0"/>
                </a:moveTo>
                <a:lnTo>
                  <a:pt x="433118" y="0"/>
                </a:lnTo>
                <a:lnTo>
                  <a:pt x="433118" y="433118"/>
                </a:lnTo>
                <a:lnTo>
                  <a:pt x="0" y="4331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91800">
            <a:off x="8267008" y="9438270"/>
            <a:ext cx="433118" cy="433118"/>
          </a:xfrm>
          <a:custGeom>
            <a:avLst/>
            <a:gdLst/>
            <a:ahLst/>
            <a:cxnLst/>
            <a:rect l="l" t="t" r="r" b="b"/>
            <a:pathLst>
              <a:path w="433118" h="433118">
                <a:moveTo>
                  <a:pt x="0" y="0"/>
                </a:moveTo>
                <a:lnTo>
                  <a:pt x="433118" y="0"/>
                </a:lnTo>
                <a:lnTo>
                  <a:pt x="433118" y="433118"/>
                </a:lnTo>
                <a:lnTo>
                  <a:pt x="0" y="4331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104274" y="8632234"/>
            <a:ext cx="456302" cy="456302"/>
            <a:chOff x="0" y="0"/>
            <a:chExt cx="608403" cy="60840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08403" cy="60840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01125" y="4819"/>
              <a:ext cx="384282" cy="541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6"/>
                </a:lnSpc>
                <a:spcBef>
                  <a:spcPct val="0"/>
                </a:spcBef>
              </a:pPr>
              <a:r>
                <a:rPr lang="en-US" sz="2397">
                  <a:solidFill>
                    <a:srgbClr val="FFFFFF"/>
                  </a:solidFill>
                  <a:latin typeface="TDTD고딕L Bold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754591" y="8719073"/>
            <a:ext cx="456302" cy="456302"/>
            <a:chOff x="0" y="0"/>
            <a:chExt cx="608403" cy="60840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08403" cy="608403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101125" y="4819"/>
              <a:ext cx="384282" cy="541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6"/>
                </a:lnSpc>
                <a:spcBef>
                  <a:spcPct val="0"/>
                </a:spcBef>
              </a:pPr>
              <a:r>
                <a:rPr lang="en-US" sz="2397">
                  <a:solidFill>
                    <a:srgbClr val="FFFFFF"/>
                  </a:solidFill>
                  <a:latin typeface="TDTD고딕L Bold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682158" y="8719073"/>
            <a:ext cx="456302" cy="456302"/>
            <a:chOff x="0" y="0"/>
            <a:chExt cx="608403" cy="60840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608403" cy="608403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01125" y="4819"/>
              <a:ext cx="384282" cy="541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6"/>
                </a:lnSpc>
                <a:spcBef>
                  <a:spcPct val="0"/>
                </a:spcBef>
              </a:pPr>
              <a:r>
                <a:rPr lang="en-US" sz="2397">
                  <a:solidFill>
                    <a:srgbClr val="FFFFFF"/>
                  </a:solidFill>
                  <a:latin typeface="TDTD고딕L Bold"/>
                </a:rPr>
                <a:t>3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12973597" y="8629596"/>
            <a:ext cx="1069770" cy="696323"/>
          </a:xfrm>
          <a:custGeom>
            <a:avLst/>
            <a:gdLst/>
            <a:ahLst/>
            <a:cxnLst/>
            <a:rect l="l" t="t" r="r" b="b"/>
            <a:pathLst>
              <a:path w="1069770" h="696323">
                <a:moveTo>
                  <a:pt x="0" y="0"/>
                </a:moveTo>
                <a:lnTo>
                  <a:pt x="1069770" y="0"/>
                </a:lnTo>
                <a:lnTo>
                  <a:pt x="1069770" y="696323"/>
                </a:lnTo>
                <a:lnTo>
                  <a:pt x="0" y="6963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486468" y="9207471"/>
            <a:ext cx="305811" cy="400467"/>
          </a:xfrm>
          <a:custGeom>
            <a:avLst/>
            <a:gdLst/>
            <a:ahLst/>
            <a:cxnLst/>
            <a:rect l="l" t="t" r="r" b="b"/>
            <a:pathLst>
              <a:path w="305811" h="400467">
                <a:moveTo>
                  <a:pt x="0" y="0"/>
                </a:moveTo>
                <a:lnTo>
                  <a:pt x="305811" y="0"/>
                </a:lnTo>
                <a:lnTo>
                  <a:pt x="305811" y="400467"/>
                </a:lnTo>
                <a:lnTo>
                  <a:pt x="0" y="400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792279" y="9386746"/>
            <a:ext cx="301443" cy="400467"/>
          </a:xfrm>
          <a:custGeom>
            <a:avLst/>
            <a:gdLst/>
            <a:ahLst/>
            <a:cxnLst/>
            <a:rect l="l" t="t" r="r" b="b"/>
            <a:pathLst>
              <a:path w="301443" h="400467">
                <a:moveTo>
                  <a:pt x="0" y="0"/>
                </a:moveTo>
                <a:lnTo>
                  <a:pt x="301442" y="0"/>
                </a:lnTo>
                <a:lnTo>
                  <a:pt x="301442" y="400467"/>
                </a:lnTo>
                <a:lnTo>
                  <a:pt x="0" y="4004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308302" y="9607938"/>
            <a:ext cx="1265404" cy="253081"/>
          </a:xfrm>
          <a:custGeom>
            <a:avLst/>
            <a:gdLst/>
            <a:ahLst/>
            <a:cxnLst/>
            <a:rect l="l" t="t" r="r" b="b"/>
            <a:pathLst>
              <a:path w="1265404" h="253081">
                <a:moveTo>
                  <a:pt x="0" y="0"/>
                </a:moveTo>
                <a:lnTo>
                  <a:pt x="1265405" y="0"/>
                </a:lnTo>
                <a:lnTo>
                  <a:pt x="1265405" y="253081"/>
                </a:lnTo>
                <a:lnTo>
                  <a:pt x="0" y="25308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2336381" y="8549506"/>
            <a:ext cx="596777" cy="607465"/>
            <a:chOff x="0" y="0"/>
            <a:chExt cx="795702" cy="809954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795702" cy="809954"/>
              <a:chOff x="0" y="0"/>
              <a:chExt cx="3472180" cy="35343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F6BB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15303" y="271486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055187" y="8605096"/>
            <a:ext cx="607472" cy="602371"/>
            <a:chOff x="0" y="0"/>
            <a:chExt cx="809963" cy="803161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809963" cy="803161"/>
              <a:chOff x="0" y="0"/>
              <a:chExt cx="3180080" cy="315337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218440"/>
                <a:ext cx="3178810" cy="2934932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34932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754373"/>
                    </a:cubicBezTo>
                    <a:cubicBezTo>
                      <a:pt x="2540" y="1163288"/>
                      <a:pt x="7620" y="1753832"/>
                      <a:pt x="7620" y="2014182"/>
                    </a:cubicBezTo>
                    <a:cubicBezTo>
                      <a:pt x="7620" y="2208492"/>
                      <a:pt x="16510" y="2607272"/>
                      <a:pt x="21590" y="2799042"/>
                    </a:cubicBezTo>
                    <a:lnTo>
                      <a:pt x="130810" y="2913342"/>
                    </a:lnTo>
                    <a:cubicBezTo>
                      <a:pt x="275590" y="2920962"/>
                      <a:pt x="543560" y="2934932"/>
                      <a:pt x="793750" y="2934932"/>
                    </a:cubicBezTo>
                    <a:lnTo>
                      <a:pt x="3178810" y="2934932"/>
                    </a:lnTo>
                    <a:lnTo>
                      <a:pt x="3178810" y="698497"/>
                    </a:lnTo>
                    <a:cubicBezTo>
                      <a:pt x="3178810" y="323850"/>
                      <a:pt x="3169920" y="46990"/>
                      <a:pt x="3169920" y="46990"/>
                    </a:cubicBezTo>
                    <a:cubicBezTo>
                      <a:pt x="3014980" y="26670"/>
                      <a:pt x="2858770" y="16510"/>
                      <a:pt x="2701290" y="17780"/>
                    </a:cubicBezTo>
                    <a:cubicBezTo>
                      <a:pt x="2428240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97EDAA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21590" y="0"/>
                <a:ext cx="2689860" cy="3133052"/>
              </a:xfrm>
              <a:custGeom>
                <a:avLst/>
                <a:gdLst/>
                <a:ahLst/>
                <a:cxnLst/>
                <a:rect l="l" t="t" r="r" b="b"/>
                <a:pathLst>
                  <a:path w="2689860" h="3133052">
                    <a:moveTo>
                      <a:pt x="0" y="3018752"/>
                    </a:moveTo>
                    <a:lnTo>
                      <a:pt x="109220" y="3133052"/>
                    </a:lnTo>
                    <a:lnTo>
                      <a:pt x="123190" y="2999702"/>
                    </a:lnTo>
                    <a:lnTo>
                      <a:pt x="0" y="3018752"/>
                    </a:lnTo>
                    <a:close/>
                    <a:moveTo>
                      <a:pt x="1490980" y="106680"/>
                    </a:moveTo>
                    <a:cubicBezTo>
                      <a:pt x="1490980" y="106680"/>
                      <a:pt x="1908810" y="64770"/>
                      <a:pt x="2045970" y="55880"/>
                    </a:cubicBezTo>
                    <a:cubicBezTo>
                      <a:pt x="2183130" y="46990"/>
                      <a:pt x="2663190" y="0"/>
                      <a:pt x="2663190" y="0"/>
                    </a:cubicBezTo>
                    <a:cubicBezTo>
                      <a:pt x="2656840" y="41910"/>
                      <a:pt x="2655570" y="86360"/>
                      <a:pt x="2660650" y="128270"/>
                    </a:cubicBezTo>
                    <a:cubicBezTo>
                      <a:pt x="2667000" y="167640"/>
                      <a:pt x="2669540" y="208280"/>
                      <a:pt x="2668270" y="248920"/>
                    </a:cubicBezTo>
                    <a:lnTo>
                      <a:pt x="2689860" y="318770"/>
                    </a:lnTo>
                    <a:lnTo>
                      <a:pt x="2679700" y="419100"/>
                    </a:lnTo>
                    <a:cubicBezTo>
                      <a:pt x="2679700" y="419100"/>
                      <a:pt x="1929130" y="454660"/>
                      <a:pt x="1791970" y="471170"/>
                    </a:cubicBezTo>
                    <a:cubicBezTo>
                      <a:pt x="1654810" y="487680"/>
                      <a:pt x="1450340" y="486410"/>
                      <a:pt x="1450340" y="486410"/>
                    </a:cubicBezTo>
                    <a:cubicBezTo>
                      <a:pt x="1450340" y="486410"/>
                      <a:pt x="1442720" y="365760"/>
                      <a:pt x="1455420" y="322580"/>
                    </a:cubicBezTo>
                    <a:cubicBezTo>
                      <a:pt x="1465580" y="288290"/>
                      <a:pt x="1469390" y="251460"/>
                      <a:pt x="1464310" y="214630"/>
                    </a:cubicBezTo>
                    <a:cubicBezTo>
                      <a:pt x="1464310" y="186690"/>
                      <a:pt x="1490980" y="106680"/>
                      <a:pt x="1490980" y="10668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122434" y="271903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 rot="195173">
            <a:off x="3023513" y="9298885"/>
            <a:ext cx="607472" cy="602371"/>
            <a:chOff x="0" y="0"/>
            <a:chExt cx="809963" cy="803161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809963" cy="803161"/>
              <a:chOff x="0" y="0"/>
              <a:chExt cx="3180080" cy="3153372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218440"/>
                <a:ext cx="3178810" cy="2934932"/>
              </a:xfrm>
              <a:custGeom>
                <a:avLst/>
                <a:gdLst/>
                <a:ahLst/>
                <a:cxnLst/>
                <a:rect l="l" t="t" r="r" b="b"/>
                <a:pathLst>
                  <a:path w="3178810" h="2934932">
                    <a:moveTo>
                      <a:pt x="0" y="16510"/>
                    </a:moveTo>
                    <a:cubicBezTo>
                      <a:pt x="0" y="16510"/>
                      <a:pt x="2540" y="345440"/>
                      <a:pt x="2540" y="754373"/>
                    </a:cubicBezTo>
                    <a:cubicBezTo>
                      <a:pt x="2540" y="1163288"/>
                      <a:pt x="7620" y="1753832"/>
                      <a:pt x="7620" y="2014182"/>
                    </a:cubicBezTo>
                    <a:cubicBezTo>
                      <a:pt x="7620" y="2208492"/>
                      <a:pt x="16510" y="2607272"/>
                      <a:pt x="21590" y="2799042"/>
                    </a:cubicBezTo>
                    <a:lnTo>
                      <a:pt x="130810" y="2913342"/>
                    </a:lnTo>
                    <a:cubicBezTo>
                      <a:pt x="275590" y="2920962"/>
                      <a:pt x="543560" y="2934932"/>
                      <a:pt x="793750" y="2934932"/>
                    </a:cubicBezTo>
                    <a:lnTo>
                      <a:pt x="3178810" y="2934932"/>
                    </a:lnTo>
                    <a:lnTo>
                      <a:pt x="3178810" y="698497"/>
                    </a:lnTo>
                    <a:cubicBezTo>
                      <a:pt x="3178810" y="323850"/>
                      <a:pt x="3169920" y="46990"/>
                      <a:pt x="3169920" y="46990"/>
                    </a:cubicBezTo>
                    <a:cubicBezTo>
                      <a:pt x="3014980" y="26670"/>
                      <a:pt x="2858770" y="16510"/>
                      <a:pt x="2701290" y="17780"/>
                    </a:cubicBezTo>
                    <a:cubicBezTo>
                      <a:pt x="2428240" y="17780"/>
                      <a:pt x="944880" y="22860"/>
                      <a:pt x="694690" y="13970"/>
                    </a:cubicBezTo>
                    <a:cubicBezTo>
                      <a:pt x="360680" y="0"/>
                      <a:pt x="0" y="16510"/>
                      <a:pt x="0" y="16510"/>
                    </a:cubicBezTo>
                    <a:close/>
                  </a:path>
                </a:pathLst>
              </a:custGeom>
              <a:solidFill>
                <a:srgbClr val="A9DAFF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1590" y="0"/>
                <a:ext cx="2689860" cy="3133052"/>
              </a:xfrm>
              <a:custGeom>
                <a:avLst/>
                <a:gdLst/>
                <a:ahLst/>
                <a:cxnLst/>
                <a:rect l="l" t="t" r="r" b="b"/>
                <a:pathLst>
                  <a:path w="2689860" h="3133052">
                    <a:moveTo>
                      <a:pt x="0" y="3018752"/>
                    </a:moveTo>
                    <a:lnTo>
                      <a:pt x="109220" y="3133052"/>
                    </a:lnTo>
                    <a:lnTo>
                      <a:pt x="123190" y="2999702"/>
                    </a:lnTo>
                    <a:lnTo>
                      <a:pt x="0" y="3018752"/>
                    </a:lnTo>
                    <a:close/>
                    <a:moveTo>
                      <a:pt x="1490980" y="106680"/>
                    </a:moveTo>
                    <a:cubicBezTo>
                      <a:pt x="1490980" y="106680"/>
                      <a:pt x="1908810" y="64770"/>
                      <a:pt x="2045970" y="55880"/>
                    </a:cubicBezTo>
                    <a:cubicBezTo>
                      <a:pt x="2183130" y="46990"/>
                      <a:pt x="2663190" y="0"/>
                      <a:pt x="2663190" y="0"/>
                    </a:cubicBezTo>
                    <a:cubicBezTo>
                      <a:pt x="2656840" y="41910"/>
                      <a:pt x="2655570" y="86360"/>
                      <a:pt x="2660650" y="128270"/>
                    </a:cubicBezTo>
                    <a:cubicBezTo>
                      <a:pt x="2667000" y="167640"/>
                      <a:pt x="2669540" y="208280"/>
                      <a:pt x="2668270" y="248920"/>
                    </a:cubicBezTo>
                    <a:lnTo>
                      <a:pt x="2689860" y="318770"/>
                    </a:lnTo>
                    <a:lnTo>
                      <a:pt x="2679700" y="419100"/>
                    </a:lnTo>
                    <a:cubicBezTo>
                      <a:pt x="2679700" y="419100"/>
                      <a:pt x="1929130" y="454660"/>
                      <a:pt x="1791970" y="471170"/>
                    </a:cubicBezTo>
                    <a:cubicBezTo>
                      <a:pt x="1654810" y="487680"/>
                      <a:pt x="1450340" y="486410"/>
                      <a:pt x="1450340" y="486410"/>
                    </a:cubicBezTo>
                    <a:cubicBezTo>
                      <a:pt x="1450340" y="486410"/>
                      <a:pt x="1442720" y="365760"/>
                      <a:pt x="1455420" y="322580"/>
                    </a:cubicBezTo>
                    <a:cubicBezTo>
                      <a:pt x="1465580" y="288290"/>
                      <a:pt x="1469390" y="251460"/>
                      <a:pt x="1464310" y="214630"/>
                    </a:cubicBezTo>
                    <a:cubicBezTo>
                      <a:pt x="1464310" y="186690"/>
                      <a:pt x="1490980" y="106680"/>
                      <a:pt x="1490980" y="106680"/>
                    </a:cubicBezTo>
                    <a:close/>
                  </a:path>
                </a:pathLst>
              </a:custGeom>
              <a:solidFill>
                <a:srgbClr val="FFA2AD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122434" y="271903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784689" y="8556368"/>
            <a:ext cx="596777" cy="607465"/>
            <a:chOff x="0" y="0"/>
            <a:chExt cx="795702" cy="809954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795702" cy="809954"/>
              <a:chOff x="0" y="0"/>
              <a:chExt cx="3472180" cy="3534368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D2D5FF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57" name="TextBox 57"/>
            <p:cNvSpPr txBox="1"/>
            <p:nvPr/>
          </p:nvSpPr>
          <p:spPr>
            <a:xfrm>
              <a:off x="115303" y="271486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2336381" y="9241986"/>
            <a:ext cx="596777" cy="607465"/>
            <a:chOff x="0" y="0"/>
            <a:chExt cx="795702" cy="809954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795702" cy="809954"/>
              <a:chOff x="0" y="0"/>
              <a:chExt cx="3472180" cy="3534368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A2AD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FFDC5D"/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115303" y="271486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 rot="-177626">
            <a:off x="3756114" y="9304205"/>
            <a:ext cx="596777" cy="607465"/>
            <a:chOff x="0" y="0"/>
            <a:chExt cx="795702" cy="809954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795702" cy="809954"/>
              <a:chOff x="0" y="0"/>
              <a:chExt cx="3472180" cy="3534368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15240" y="248920"/>
                <a:ext cx="3444240" cy="3263858"/>
              </a:xfrm>
              <a:custGeom>
                <a:avLst/>
                <a:gdLst/>
                <a:ahLst/>
                <a:cxnLst/>
                <a:rect l="l" t="t" r="r" b="b"/>
                <a:pathLst>
                  <a:path w="3444240" h="3263858">
                    <a:moveTo>
                      <a:pt x="3441700" y="645160"/>
                    </a:moveTo>
                    <a:cubicBezTo>
                      <a:pt x="3444240" y="488950"/>
                      <a:pt x="3422650" y="30480"/>
                      <a:pt x="3422650" y="30480"/>
                    </a:cubicBezTo>
                    <a:cubicBezTo>
                      <a:pt x="3422650" y="30480"/>
                      <a:pt x="3037840" y="40640"/>
                      <a:pt x="2684780" y="40640"/>
                    </a:cubicBezTo>
                    <a:cubicBezTo>
                      <a:pt x="2653030" y="40640"/>
                      <a:pt x="2401570" y="40640"/>
                      <a:pt x="2341880" y="40640"/>
                    </a:cubicBezTo>
                    <a:cubicBezTo>
                      <a:pt x="1906270" y="40640"/>
                      <a:pt x="1042670" y="38100"/>
                      <a:pt x="795020" y="33020"/>
                    </a:cubicBezTo>
                    <a:cubicBezTo>
                      <a:pt x="482600" y="20320"/>
                      <a:pt x="11430" y="0"/>
                      <a:pt x="10160" y="29210"/>
                    </a:cubicBezTo>
                    <a:cubicBezTo>
                      <a:pt x="8890" y="58420"/>
                      <a:pt x="21590" y="440690"/>
                      <a:pt x="21590" y="440690"/>
                    </a:cubicBezTo>
                    <a:cubicBezTo>
                      <a:pt x="21590" y="440690"/>
                      <a:pt x="21590" y="2415498"/>
                      <a:pt x="21590" y="2607268"/>
                    </a:cubicBezTo>
                    <a:cubicBezTo>
                      <a:pt x="6350" y="2852378"/>
                      <a:pt x="0" y="3225758"/>
                      <a:pt x="0" y="3225758"/>
                    </a:cubicBezTo>
                    <a:cubicBezTo>
                      <a:pt x="204470" y="3256238"/>
                      <a:pt x="450850" y="3263858"/>
                      <a:pt x="657860" y="3261318"/>
                    </a:cubicBezTo>
                    <a:cubicBezTo>
                      <a:pt x="891540" y="3261318"/>
                      <a:pt x="2616200" y="3261318"/>
                      <a:pt x="2616200" y="3261318"/>
                    </a:cubicBezTo>
                    <a:lnTo>
                      <a:pt x="3402330" y="3247348"/>
                    </a:lnTo>
                    <a:cubicBezTo>
                      <a:pt x="3402330" y="3247348"/>
                      <a:pt x="3441700" y="2545038"/>
                      <a:pt x="3441700" y="2419308"/>
                    </a:cubicBezTo>
                    <a:cubicBezTo>
                      <a:pt x="3441700" y="2245318"/>
                      <a:pt x="3439160" y="803910"/>
                      <a:pt x="3441700" y="645160"/>
                    </a:cubicBezTo>
                    <a:close/>
                  </a:path>
                </a:pathLst>
              </a:custGeom>
              <a:solidFill>
                <a:srgbClr val="FFDC5D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469900" y="10160"/>
                <a:ext cx="158369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1583690" h="554990">
                    <a:moveTo>
                      <a:pt x="27940" y="0"/>
                    </a:moveTo>
                    <a:cubicBezTo>
                      <a:pt x="27940" y="0"/>
                      <a:pt x="990600" y="95250"/>
                      <a:pt x="1109980" y="97790"/>
                    </a:cubicBezTo>
                    <a:lnTo>
                      <a:pt x="1558290" y="106680"/>
                    </a:lnTo>
                    <a:lnTo>
                      <a:pt x="1557020" y="199390"/>
                    </a:lnTo>
                    <a:cubicBezTo>
                      <a:pt x="1557020" y="199390"/>
                      <a:pt x="1583690" y="342900"/>
                      <a:pt x="1582420" y="402590"/>
                    </a:cubicBezTo>
                    <a:lnTo>
                      <a:pt x="1579880" y="554990"/>
                    </a:lnTo>
                    <a:cubicBezTo>
                      <a:pt x="1579880" y="554990"/>
                      <a:pt x="975360" y="504190"/>
                      <a:pt x="825500" y="497840"/>
                    </a:cubicBezTo>
                    <a:cubicBezTo>
                      <a:pt x="511810" y="482600"/>
                      <a:pt x="11430" y="414020"/>
                      <a:pt x="11430" y="414020"/>
                    </a:cubicBezTo>
                    <a:lnTo>
                      <a:pt x="0" y="261620"/>
                    </a:lnTo>
                    <a:lnTo>
                      <a:pt x="48260" y="135890"/>
                    </a:lnTo>
                    <a:lnTo>
                      <a:pt x="27940" y="0"/>
                    </a:lnTo>
                    <a:close/>
                  </a:path>
                </a:pathLst>
              </a:custGeom>
              <a:solidFill>
                <a:srgbClr val="9F8BFF"/>
              </a:solidFill>
            </p:spPr>
          </p:sp>
        </p:grpSp>
        <p:sp>
          <p:nvSpPr>
            <p:cNvPr id="67" name="TextBox 67"/>
            <p:cNvSpPr txBox="1"/>
            <p:nvPr/>
          </p:nvSpPr>
          <p:spPr>
            <a:xfrm>
              <a:off x="115303" y="271486"/>
              <a:ext cx="565096" cy="352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ea typeface="Poor Story Bold"/>
                </a:rPr>
                <a:t>여기</a:t>
              </a:r>
            </a:p>
            <a:p>
              <a:pPr algn="ctr">
                <a:lnSpc>
                  <a:spcPts val="612"/>
                </a:lnSpc>
              </a:pPr>
              <a:r>
                <a:rPr lang="en-US" sz="765">
                  <a:solidFill>
                    <a:srgbClr val="000000"/>
                  </a:solidFill>
                  <a:latin typeface="Poor Story Bold"/>
                </a:rPr>
                <a:t> 아이디어를 추가하세요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2985609" y="1008319"/>
            <a:ext cx="3097703" cy="34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ea typeface="TDTD고딕L Bold"/>
              </a:rPr>
              <a:t>어떤 일이 잘됐나요?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854247" y="1008319"/>
            <a:ext cx="3097703" cy="34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ea typeface="TDTD고딕L Bold"/>
              </a:rPr>
              <a:t>아쉬운 일은요?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649409" y="1008319"/>
            <a:ext cx="3097703" cy="34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ea typeface="TDTD고딕L Bold"/>
              </a:rPr>
              <a:t>행동 항목들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114714" y="9246852"/>
            <a:ext cx="1736056" cy="5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6"/>
              </a:lnSpc>
              <a:spcBef>
                <a:spcPct val="0"/>
              </a:spcBef>
            </a:pPr>
            <a:r>
              <a:rPr lang="en-US" sz="1205" u="none">
                <a:solidFill>
                  <a:srgbClr val="000000"/>
                </a:solidFill>
                <a:ea typeface="TDTD고딕L Bold"/>
              </a:rPr>
              <a:t>이러한 별이나 스티커를</a:t>
            </a:r>
          </a:p>
          <a:p>
            <a:pPr marL="0" lvl="0" indent="0" algn="ctr">
              <a:lnSpc>
                <a:spcPts val="1446"/>
              </a:lnSpc>
              <a:spcBef>
                <a:spcPct val="0"/>
              </a:spcBef>
            </a:pPr>
            <a:r>
              <a:rPr lang="en-US" sz="1205" u="none">
                <a:solidFill>
                  <a:srgbClr val="000000"/>
                </a:solidFill>
                <a:ea typeface="TDTD고딕L Bold"/>
              </a:rPr>
              <a:t>사용하여 좋아하는</a:t>
            </a:r>
          </a:p>
          <a:p>
            <a:pPr marL="0" lvl="0" indent="0" algn="ctr">
              <a:lnSpc>
                <a:spcPts val="1446"/>
              </a:lnSpc>
              <a:spcBef>
                <a:spcPct val="0"/>
              </a:spcBef>
            </a:pPr>
            <a:r>
              <a:rPr lang="en-US" sz="1205" u="none">
                <a:solidFill>
                  <a:srgbClr val="000000"/>
                </a:solidFill>
                <a:ea typeface="TDTD고딕L Bold"/>
              </a:rPr>
              <a:t>아이디어에 투표하세요.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31289" y="9175375"/>
            <a:ext cx="1602271" cy="36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6"/>
              </a:lnSpc>
            </a:pPr>
            <a:r>
              <a:rPr lang="en-US" sz="1205">
                <a:solidFill>
                  <a:srgbClr val="000000"/>
                </a:solidFill>
                <a:ea typeface="TDTD고딕L Bold"/>
              </a:rPr>
              <a:t>스티커 메모를 복사하여 생각을 적어보세요.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227088" y="9258300"/>
            <a:ext cx="1310192" cy="54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6"/>
              </a:lnSpc>
              <a:spcBef>
                <a:spcPct val="0"/>
              </a:spcBef>
            </a:pPr>
            <a:r>
              <a:rPr lang="en-US" sz="1205" u="none">
                <a:solidFill>
                  <a:srgbClr val="000000"/>
                </a:solidFill>
                <a:ea typeface="TDTD고딕L Bold"/>
              </a:rPr>
              <a:t>유망한 아이디어에 원을 넣거나</a:t>
            </a:r>
          </a:p>
          <a:p>
            <a:pPr marL="0" lvl="0" indent="0" algn="ctr">
              <a:lnSpc>
                <a:spcPts val="1446"/>
              </a:lnSpc>
              <a:spcBef>
                <a:spcPct val="0"/>
              </a:spcBef>
            </a:pPr>
            <a:r>
              <a:rPr lang="en-US" sz="1205" u="none">
                <a:solidFill>
                  <a:srgbClr val="000000"/>
                </a:solidFill>
                <a:ea typeface="TDTD고딕L Bold"/>
              </a:rPr>
              <a:t>표시하세요.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9918" y="3259269"/>
            <a:ext cx="9928164" cy="271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49"/>
              </a:lnSpc>
            </a:pPr>
            <a:r>
              <a:rPr lang="en-US" sz="5499" u="none" spc="-54">
                <a:solidFill>
                  <a:srgbClr val="000000"/>
                </a:solidFill>
                <a:ea typeface="TDTD고딕L Bold"/>
              </a:rPr>
              <a:t>마음은 근육과 같습니다. </a:t>
            </a:r>
          </a:p>
          <a:p>
            <a:pPr marL="0" lvl="0" indent="0" algn="l">
              <a:lnSpc>
                <a:spcPts val="7149"/>
              </a:lnSpc>
            </a:pPr>
            <a:r>
              <a:rPr lang="en-US" sz="5499" u="none" spc="-54">
                <a:solidFill>
                  <a:srgbClr val="000000"/>
                </a:solidFill>
                <a:ea typeface="TDTD고딕L Bold"/>
              </a:rPr>
              <a:t>사용할수록 더 강해지고, </a:t>
            </a:r>
          </a:p>
          <a:p>
            <a:pPr marL="0" lvl="0" indent="0" algn="l">
              <a:lnSpc>
                <a:spcPts val="7149"/>
              </a:lnSpc>
            </a:pPr>
            <a:r>
              <a:rPr lang="en-US" sz="5499" u="none" spc="-54">
                <a:solidFill>
                  <a:srgbClr val="000000"/>
                </a:solidFill>
                <a:ea typeface="TDTD고딕L Bold"/>
              </a:rPr>
              <a:t>더 커질 수 있죠.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532975" y="5970719"/>
            <a:ext cx="4575107" cy="1647038"/>
            <a:chOff x="0" y="0"/>
            <a:chExt cx="6100142" cy="21960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00142" cy="2196051"/>
            </a:xfrm>
            <a:custGeom>
              <a:avLst/>
              <a:gdLst/>
              <a:ahLst/>
              <a:cxnLst/>
              <a:rect l="l" t="t" r="r" b="b"/>
              <a:pathLst>
                <a:path w="6100142" h="2196051">
                  <a:moveTo>
                    <a:pt x="0" y="0"/>
                  </a:moveTo>
                  <a:lnTo>
                    <a:pt x="6100142" y="0"/>
                  </a:lnTo>
                  <a:lnTo>
                    <a:pt x="6100142" y="2196051"/>
                  </a:lnTo>
                  <a:lnTo>
                    <a:pt x="0" y="219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608519" y="283646"/>
              <a:ext cx="4883104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ea typeface="TDTD고딕L Bold"/>
                </a:rPr>
                <a:t>이도우 코예니칸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L"/>
              </a:rPr>
              <a:t>2025년 6월 1일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예성 기업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0345" y="3710990"/>
            <a:ext cx="9147311" cy="143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9600" spc="-96">
                <a:solidFill>
                  <a:srgbClr val="000000"/>
                </a:solidFill>
                <a:ea typeface="TDTD고딕L Bold"/>
              </a:rPr>
              <a:t>완료되었습니다!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L"/>
              </a:rPr>
              <a:t>2025년 6월 1일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예성 기업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91700" y="5493341"/>
            <a:ext cx="4894263" cy="2820875"/>
            <a:chOff x="0" y="0"/>
            <a:chExt cx="6525684" cy="3761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25684" cy="3761167"/>
            </a:xfrm>
            <a:custGeom>
              <a:avLst/>
              <a:gdLst/>
              <a:ahLst/>
              <a:cxnLst/>
              <a:rect l="l" t="t" r="r" b="b"/>
              <a:pathLst>
                <a:path w="6525684" h="3761167">
                  <a:moveTo>
                    <a:pt x="0" y="0"/>
                  </a:moveTo>
                  <a:lnTo>
                    <a:pt x="6525684" y="0"/>
                  </a:lnTo>
                  <a:lnTo>
                    <a:pt x="6525684" y="3761167"/>
                  </a:lnTo>
                  <a:lnTo>
                    <a:pt x="0" y="3761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92469" y="524859"/>
              <a:ext cx="4740746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ea typeface="TDTD고딕L"/>
                </a:rPr>
                <a:t>참여해 주셔서</a:t>
              </a:r>
            </a:p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ea typeface="TDTD고딕L"/>
                </a:rPr>
                <a:t>감사합니다.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ea typeface="TDTD고딕L"/>
                </a:rPr>
                <a:t>좋은 하루 보내세요.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688871" y="2753373"/>
            <a:ext cx="3644143" cy="1311892"/>
            <a:chOff x="0" y="0"/>
            <a:chExt cx="4858858" cy="1749189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4858858" cy="1749189"/>
            </a:xfrm>
            <a:custGeom>
              <a:avLst/>
              <a:gdLst/>
              <a:ahLst/>
              <a:cxnLst/>
              <a:rect l="l" t="t" r="r" b="b"/>
              <a:pathLst>
                <a:path w="4858858" h="1749189">
                  <a:moveTo>
                    <a:pt x="4858858" y="0"/>
                  </a:moveTo>
                  <a:lnTo>
                    <a:pt x="0" y="0"/>
                  </a:lnTo>
                  <a:lnTo>
                    <a:pt x="0" y="1749189"/>
                  </a:lnTo>
                  <a:lnTo>
                    <a:pt x="4858858" y="1749189"/>
                  </a:lnTo>
                  <a:lnTo>
                    <a:pt x="485885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633542" y="191603"/>
              <a:ext cx="3591773" cy="538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 dirty="0" err="1">
                  <a:solidFill>
                    <a:srgbClr val="FFFFFF"/>
                  </a:solidFill>
                  <a:ea typeface="TDTD고딕L Bold"/>
                </a:rPr>
                <a:t>준비됐나요</a:t>
              </a:r>
              <a:r>
                <a:rPr lang="en-US" sz="2400" spc="-24" dirty="0">
                  <a:solidFill>
                    <a:srgbClr val="FFFFFF"/>
                  </a:solidFill>
                  <a:ea typeface="TDTD고딕L Bold"/>
                </a:rPr>
                <a:t>?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413332" y="4065265"/>
            <a:ext cx="2663014" cy="6718614"/>
          </a:xfrm>
          <a:custGeom>
            <a:avLst/>
            <a:gdLst/>
            <a:ahLst/>
            <a:cxnLst/>
            <a:rect l="l" t="t" r="r" b="b"/>
            <a:pathLst>
              <a:path w="2663014" h="6718614">
                <a:moveTo>
                  <a:pt x="0" y="0"/>
                </a:moveTo>
                <a:lnTo>
                  <a:pt x="2663014" y="0"/>
                </a:lnTo>
                <a:lnTo>
                  <a:pt x="2663014" y="6718614"/>
                </a:lnTo>
                <a:lnTo>
                  <a:pt x="0" y="671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DTD고딕L"/>
              </a:rPr>
              <a:t>2025년 6월 1일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>
                <a:solidFill>
                  <a:srgbClr val="000000"/>
                </a:solidFill>
                <a:ea typeface="TDTD고딕L"/>
              </a:rPr>
              <a:t>신촌그린 아카데미</a:t>
            </a:r>
            <a:endParaRPr lang="en-US" sz="2400" dirty="0">
              <a:solidFill>
                <a:srgbClr val="000000"/>
              </a:solidFill>
              <a:ea typeface="TDTD고딕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5749" y="3335705"/>
            <a:ext cx="712825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8000" spc="-96" dirty="0">
                <a:solidFill>
                  <a:srgbClr val="000000"/>
                </a:solidFill>
                <a:ea typeface="TDTD고딕L Bold"/>
              </a:rPr>
              <a:t>팀 </a:t>
            </a:r>
            <a:r>
              <a:rPr lang="ko-KR" altLang="en-US" sz="8000" spc="-96" dirty="0" err="1">
                <a:solidFill>
                  <a:srgbClr val="000000"/>
                </a:solidFill>
                <a:ea typeface="TDTD고딕L Bold"/>
              </a:rPr>
              <a:t>홍혁진</a:t>
            </a:r>
            <a:r>
              <a:rPr lang="en-US" altLang="ko-KR" sz="8000" spc="-96" dirty="0">
                <a:solidFill>
                  <a:srgbClr val="000000"/>
                </a:solidFill>
                <a:ea typeface="TDTD고딕L Bold"/>
              </a:rPr>
              <a:t>CARRY</a:t>
            </a:r>
            <a:endParaRPr lang="en-US" sz="8000" spc="-96" dirty="0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5749" y="5168850"/>
            <a:ext cx="6845669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ea typeface="TDTD고딕L"/>
              </a:rPr>
              <a:t>팀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레트로는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최근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완료한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프로젝트를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기반으로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잘한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일과</a:t>
            </a:r>
            <a:endParaRPr lang="en-US" sz="2200" dirty="0">
              <a:solidFill>
                <a:srgbClr val="000000"/>
              </a:solidFill>
              <a:ea typeface="TDTD고딕L"/>
            </a:endParaRPr>
          </a:p>
          <a:p>
            <a:pPr marL="0" lvl="0" indent="0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잘못한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일,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그리고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개선할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수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있는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부분에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대해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생각해볼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수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있게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해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줍니다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.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향후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프로젝트에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대한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업무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방식을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개선하기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위해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우리가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잘한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부분과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잘못한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부분에서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교훈을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배워야</a:t>
            </a:r>
            <a:endParaRPr lang="en-US" sz="2200" dirty="0">
              <a:solidFill>
                <a:srgbClr val="000000"/>
              </a:solidFill>
              <a:ea typeface="TDTD고딕L"/>
            </a:endParaRPr>
          </a:p>
          <a:p>
            <a:pPr marL="0" lvl="0" indent="0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ea typeface="TDTD고딕L"/>
              </a:rPr>
              <a:t>할 </a:t>
            </a:r>
            <a:r>
              <a:rPr lang="en-US" sz="2200" dirty="0" err="1">
                <a:solidFill>
                  <a:srgbClr val="000000"/>
                </a:solidFill>
                <a:ea typeface="TDTD고딕L"/>
              </a:rPr>
              <a:t>때입니다</a:t>
            </a:r>
            <a:r>
              <a:rPr lang="en-US" sz="2200" dirty="0">
                <a:solidFill>
                  <a:srgbClr val="000000"/>
                </a:solidFill>
                <a:ea typeface="TDTD고딕L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51182" y="3221282"/>
            <a:ext cx="393404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스티커 메모를 복사해서 해야 할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작업을 입력하세요.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51182" y="4830410"/>
            <a:ext cx="468348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별을 사용해서 가장 마음에 드는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아이디어에 투표하세요.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51182" y="6382655"/>
            <a:ext cx="468348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유망한 아이디어에 원을 넣거나 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표시하세요.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609294" y="3224438"/>
            <a:ext cx="885228" cy="885228"/>
            <a:chOff x="0" y="0"/>
            <a:chExt cx="1180304" cy="11803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313975" y="273143"/>
              <a:ext cx="577755" cy="687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TDTD고딕L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09294" y="4833566"/>
            <a:ext cx="885228" cy="885228"/>
            <a:chOff x="0" y="0"/>
            <a:chExt cx="1180304" cy="11803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13975" y="281006"/>
              <a:ext cx="577755" cy="687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TDTD고딕L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9294" y="6385811"/>
            <a:ext cx="885228" cy="885228"/>
            <a:chOff x="0" y="0"/>
            <a:chExt cx="1180304" cy="118030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180304" cy="118030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13975" y="281006"/>
              <a:ext cx="577755" cy="687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>
                  <a:solidFill>
                    <a:srgbClr val="FFFFFF"/>
                  </a:solidFill>
                  <a:latin typeface="TDTD고딕L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26257" y="971550"/>
            <a:ext cx="3933043" cy="41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TDTD고딕L"/>
              </a:rPr>
              <a:t>2023년 6월 4일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71550"/>
            <a:ext cx="393304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>
                <a:solidFill>
                  <a:srgbClr val="000000"/>
                </a:solidFill>
                <a:ea typeface="TDTD고딕L"/>
              </a:rPr>
              <a:t>신촌그린아카데미</a:t>
            </a:r>
            <a:endParaRPr lang="en-US" sz="2400" dirty="0">
              <a:solidFill>
                <a:srgbClr val="000000"/>
              </a:solidFill>
              <a:ea typeface="TDTD고딕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698513" y="5933272"/>
            <a:ext cx="3339567" cy="5434207"/>
          </a:xfrm>
          <a:custGeom>
            <a:avLst/>
            <a:gdLst/>
            <a:ahLst/>
            <a:cxnLst/>
            <a:rect l="l" t="t" r="r" b="b"/>
            <a:pathLst>
              <a:path w="3339567" h="5434207">
                <a:moveTo>
                  <a:pt x="0" y="0"/>
                </a:moveTo>
                <a:lnTo>
                  <a:pt x="3339567" y="0"/>
                </a:lnTo>
                <a:lnTo>
                  <a:pt x="3339567" y="5434207"/>
                </a:lnTo>
                <a:lnTo>
                  <a:pt x="0" y="5434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메인 페이지 구성</a:t>
            </a:r>
            <a:endParaRPr lang="en-US" altLang="ko-KR" sz="4000" dirty="0">
              <a:solidFill>
                <a:srgbClr val="00B0F0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3005" y="2293799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456182" y="304651"/>
            <a:ext cx="10439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회원가입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B7DFE9-6568-4FF9-3A10-750BEE1D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501" y="2245121"/>
            <a:ext cx="5439534" cy="77372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DC3983-6932-EF89-E8F2-D15C25F90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33" y="2147765"/>
            <a:ext cx="3848637" cy="604373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7B1652B-3229-79F0-1EE2-5820862E3CD7}"/>
              </a:ext>
            </a:extLst>
          </p:cNvPr>
          <p:cNvSpPr/>
          <p:nvPr/>
        </p:nvSpPr>
        <p:spPr>
          <a:xfrm>
            <a:off x="3124200" y="3848100"/>
            <a:ext cx="1524000" cy="533400"/>
          </a:xfrm>
          <a:prstGeom prst="wedgeRoundRectCallout">
            <a:avLst>
              <a:gd name="adj1" fmla="val -20833"/>
              <a:gd name="adj2" fmla="val 10087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이메일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유효성 검사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C5F549-576D-7CFB-6136-0CF274984F4E}"/>
              </a:ext>
            </a:extLst>
          </p:cNvPr>
          <p:cNvCxnSpPr/>
          <p:nvPr/>
        </p:nvCxnSpPr>
        <p:spPr>
          <a:xfrm flipV="1">
            <a:off x="4735772" y="2689085"/>
            <a:ext cx="4419600" cy="119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964B6D9-C90F-16A4-4E2F-939EC8E25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10" y="1050430"/>
            <a:ext cx="8417338" cy="2781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D3AC03-15B9-43CC-7D6F-BE6DABAC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71" y="4275975"/>
            <a:ext cx="8016372" cy="46013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370570-0CC9-6DC4-51C3-01BC9E654E25}"/>
              </a:ext>
            </a:extLst>
          </p:cNvPr>
          <p:cNvCxnSpPr>
            <a:cxnSpLocks/>
          </p:cNvCxnSpPr>
          <p:nvPr/>
        </p:nvCxnSpPr>
        <p:spPr>
          <a:xfrm flipV="1">
            <a:off x="4648200" y="5780382"/>
            <a:ext cx="4267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1E8B20D-AA98-F967-1C95-1E4805139E0B}"/>
              </a:ext>
            </a:extLst>
          </p:cNvPr>
          <p:cNvSpPr/>
          <p:nvPr/>
        </p:nvSpPr>
        <p:spPr>
          <a:xfrm>
            <a:off x="3042895" y="6286500"/>
            <a:ext cx="1415138" cy="653168"/>
          </a:xfrm>
          <a:prstGeom prst="wedgeRoundRectCallout">
            <a:avLst>
              <a:gd name="adj1" fmla="val -27990"/>
              <a:gd name="adj2" fmla="val 957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일치 여부 확인</a:t>
            </a:r>
          </a:p>
        </p:txBody>
      </p:sp>
    </p:spTree>
    <p:extLst>
      <p:ext uri="{BB962C8B-B14F-4D97-AF65-F5344CB8AC3E}">
        <p14:creationId xmlns:p14="http://schemas.microsoft.com/office/powerpoint/2010/main" val="235060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로그인 페이지</a:t>
            </a:r>
            <a:endParaRPr lang="en-US" altLang="ko-KR" sz="4000" dirty="0">
              <a:solidFill>
                <a:srgbClr val="00B0F0"/>
              </a:solidFill>
            </a:endParaRP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37F022-7DE6-5B28-A16A-7B0E263A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0916" y="2179898"/>
            <a:ext cx="9221487" cy="7705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3B814E-CD02-C5C9-6C11-1E38454C8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917" y="762634"/>
            <a:ext cx="4582164" cy="480127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9DCFF5B-20B7-6371-5027-7FA1225B2088}"/>
              </a:ext>
            </a:extLst>
          </p:cNvPr>
          <p:cNvSpPr/>
          <p:nvPr/>
        </p:nvSpPr>
        <p:spPr>
          <a:xfrm>
            <a:off x="1763186" y="3584002"/>
            <a:ext cx="1600200" cy="762000"/>
          </a:xfrm>
          <a:prstGeom prst="wedgeRoundRectCallout">
            <a:avLst>
              <a:gd name="adj1" fmla="val -19127"/>
              <a:gd name="adj2" fmla="val 9294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 유효성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FF2EDF6-948F-ACC6-CFE3-A57039746E76}"/>
              </a:ext>
            </a:extLst>
          </p:cNvPr>
          <p:cNvCxnSpPr>
            <a:cxnSpLocks/>
          </p:cNvCxnSpPr>
          <p:nvPr/>
        </p:nvCxnSpPr>
        <p:spPr>
          <a:xfrm flipV="1">
            <a:off x="3505200" y="1835358"/>
            <a:ext cx="3180787" cy="1573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DF3EA30-50F5-D8C1-4484-BB3F35BC8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99" y="3314700"/>
            <a:ext cx="5402495" cy="5842098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B12CD84-7769-50AE-C717-D7EA9EF81053}"/>
              </a:ext>
            </a:extLst>
          </p:cNvPr>
          <p:cNvSpPr/>
          <p:nvPr/>
        </p:nvSpPr>
        <p:spPr>
          <a:xfrm>
            <a:off x="4047699" y="4229100"/>
            <a:ext cx="1529444" cy="762000"/>
          </a:xfrm>
          <a:prstGeom prst="wedgeRoundRectCallout">
            <a:avLst>
              <a:gd name="adj1" fmla="val -25295"/>
              <a:gd name="adj2" fmla="val 8578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 유효성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AA0A99-25B6-CECC-8D90-DC831075DC8C}"/>
              </a:ext>
            </a:extLst>
          </p:cNvPr>
          <p:cNvCxnSpPr/>
          <p:nvPr/>
        </p:nvCxnSpPr>
        <p:spPr>
          <a:xfrm>
            <a:off x="5410200" y="5372100"/>
            <a:ext cx="6024881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회원정보수정 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ko-KR" altLang="en-US" sz="4000" dirty="0">
                <a:solidFill>
                  <a:srgbClr val="00B0F0"/>
                </a:solidFill>
              </a:rPr>
              <a:t>회원 사진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D6A5B-DDF8-29EF-56BC-C437F3CFC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3" y="2220669"/>
            <a:ext cx="5115639" cy="4706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971E48-9F72-90FF-31DE-6F406B44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45121"/>
            <a:ext cx="10993384" cy="7382905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65E6ED87-2DEE-5508-EC8B-FBFC67553445}"/>
              </a:ext>
            </a:extLst>
          </p:cNvPr>
          <p:cNvSpPr/>
          <p:nvPr/>
        </p:nvSpPr>
        <p:spPr>
          <a:xfrm>
            <a:off x="3276600" y="5295900"/>
            <a:ext cx="1905000" cy="685800"/>
          </a:xfrm>
          <a:prstGeom prst="wedgeRoundRectCallout">
            <a:avLst>
              <a:gd name="adj1" fmla="val -18684"/>
              <a:gd name="adj2" fmla="val 8439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수정데이터 저장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8DDA46A-A004-7C2F-8F44-783A4044E6E6}"/>
              </a:ext>
            </a:extLst>
          </p:cNvPr>
          <p:cNvCxnSpPr>
            <a:cxnSpLocks/>
          </p:cNvCxnSpPr>
          <p:nvPr/>
        </p:nvCxnSpPr>
        <p:spPr>
          <a:xfrm flipV="1">
            <a:off x="4495800" y="5936573"/>
            <a:ext cx="2895600" cy="42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7866FE-2541-61C1-29A8-EC0352C53712}"/>
              </a:ext>
            </a:extLst>
          </p:cNvPr>
          <p:cNvCxnSpPr>
            <a:cxnSpLocks/>
          </p:cNvCxnSpPr>
          <p:nvPr/>
        </p:nvCxnSpPr>
        <p:spPr>
          <a:xfrm flipV="1">
            <a:off x="5334000" y="2701559"/>
            <a:ext cx="10668000" cy="253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3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6" y="2248667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회원정보수정 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ko-KR" altLang="en-US" sz="4000" dirty="0">
                <a:solidFill>
                  <a:srgbClr val="00B0F0"/>
                </a:solidFill>
              </a:rPr>
              <a:t>글쓰기 버튼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7EF459-BFA9-76F3-FCAC-C1A64A3E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3" y="2236591"/>
            <a:ext cx="4196567" cy="45916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5913F-7D8C-BE06-A177-B10D36B5F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41685"/>
            <a:ext cx="7239000" cy="46402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84C598-95BE-08A9-EC78-9DD6D31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52" y="1706210"/>
            <a:ext cx="7101474" cy="30536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7063AC-A554-E2FE-5491-16373C79F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143500"/>
            <a:ext cx="6749320" cy="4476857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4B9A2D8E-29BF-450F-D70B-D9F786A820EF}"/>
              </a:ext>
            </a:extLst>
          </p:cNvPr>
          <p:cNvSpPr/>
          <p:nvPr/>
        </p:nvSpPr>
        <p:spPr>
          <a:xfrm>
            <a:off x="4114800" y="2933700"/>
            <a:ext cx="2286000" cy="990600"/>
          </a:xfrm>
          <a:prstGeom prst="wedgeRoundRectCallout">
            <a:avLst>
              <a:gd name="adj1" fmla="val -41729"/>
              <a:gd name="adj2" fmla="val 804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클릭마다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각각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402271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245121"/>
            <a:ext cx="17384733" cy="7639871"/>
            <a:chOff x="0" y="0"/>
            <a:chExt cx="9620467" cy="4227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227797"/>
            </a:xfrm>
            <a:custGeom>
              <a:avLst/>
              <a:gdLst/>
              <a:ahLst/>
              <a:cxnLst/>
              <a:rect l="l" t="t" r="r" b="b"/>
              <a:pathLst>
                <a:path w="9620467" h="4227797">
                  <a:moveTo>
                    <a:pt x="9496007" y="4227797"/>
                  </a:moveTo>
                  <a:lnTo>
                    <a:pt x="124460" y="4227797"/>
                  </a:lnTo>
                  <a:cubicBezTo>
                    <a:pt x="55880" y="4227797"/>
                    <a:pt x="0" y="4171917"/>
                    <a:pt x="0" y="41033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103337"/>
                  </a:lnTo>
                  <a:cubicBezTo>
                    <a:pt x="9620467" y="4171917"/>
                    <a:pt x="9564587" y="4227797"/>
                    <a:pt x="9496007" y="42277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685800" y="398462"/>
            <a:ext cx="10439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페이지 주요 기능</a:t>
            </a:r>
            <a:endParaRPr lang="en-US" altLang="ko-KR" sz="2000" dirty="0"/>
          </a:p>
          <a:p>
            <a:endParaRPr lang="en-US" altLang="ko-KR" sz="3200" dirty="0"/>
          </a:p>
          <a:p>
            <a:r>
              <a:rPr lang="ko-KR" altLang="en-US" sz="4000" dirty="0">
                <a:solidFill>
                  <a:srgbClr val="00B0F0"/>
                </a:solidFill>
              </a:rPr>
              <a:t>회원정보수정 </a:t>
            </a:r>
            <a:r>
              <a:rPr lang="en-US" altLang="ko-KR" sz="4000" dirty="0">
                <a:solidFill>
                  <a:srgbClr val="00B0F0"/>
                </a:solidFill>
              </a:rPr>
              <a:t>(</a:t>
            </a:r>
            <a:r>
              <a:rPr lang="ko-KR" altLang="en-US" sz="4000" dirty="0">
                <a:solidFill>
                  <a:srgbClr val="00B0F0"/>
                </a:solidFill>
              </a:rPr>
              <a:t>사진 올리기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55ACBB-49F1-F521-8B51-0F6063B9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7" y="2175176"/>
            <a:ext cx="8410313" cy="4677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79E24B-2E70-8B4B-328A-1F62526C8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952" y="5051128"/>
            <a:ext cx="8807662" cy="4801451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57097FBC-445C-122C-204D-2574727E72FB}"/>
              </a:ext>
            </a:extLst>
          </p:cNvPr>
          <p:cNvSpPr/>
          <p:nvPr/>
        </p:nvSpPr>
        <p:spPr>
          <a:xfrm>
            <a:off x="7953113" y="1282624"/>
            <a:ext cx="1981200" cy="773866"/>
          </a:xfrm>
          <a:prstGeom prst="wedgeRoundRectCallout">
            <a:avLst>
              <a:gd name="adj1" fmla="val -20144"/>
              <a:gd name="adj2" fmla="val 818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AEE05BC-105C-1FCF-7EB7-36941A392B17}"/>
              </a:ext>
            </a:extLst>
          </p:cNvPr>
          <p:cNvSpPr/>
          <p:nvPr/>
        </p:nvSpPr>
        <p:spPr>
          <a:xfrm>
            <a:off x="12420600" y="6461253"/>
            <a:ext cx="2209800" cy="990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 페이지 업로드</a:t>
            </a:r>
          </a:p>
        </p:txBody>
      </p:sp>
    </p:spTree>
    <p:extLst>
      <p:ext uri="{BB962C8B-B14F-4D97-AF65-F5344CB8AC3E}">
        <p14:creationId xmlns:p14="http://schemas.microsoft.com/office/powerpoint/2010/main" val="68143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482</Words>
  <Application>Microsoft Office PowerPoint</Application>
  <PresentationFormat>사용자 지정</PresentationFormat>
  <Paragraphs>172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TDTD고딕L</vt:lpstr>
      <vt:lpstr>Arial</vt:lpstr>
      <vt:lpstr>TDTD고딕L Bold</vt:lpstr>
      <vt:lpstr>Calibri</vt:lpstr>
      <vt:lpstr>Poor Story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레트로 브레인스토밍 프레젠테이션</dc:title>
  <cp:lastModifiedBy>유 영현</cp:lastModifiedBy>
  <cp:revision>10</cp:revision>
  <dcterms:created xsi:type="dcterms:W3CDTF">2006-08-16T00:00:00Z</dcterms:created>
  <dcterms:modified xsi:type="dcterms:W3CDTF">2023-06-04T09:45:22Z</dcterms:modified>
  <dc:identifier>DAFk1yQbWaM</dc:identifier>
</cp:coreProperties>
</file>